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27" r:id="rId6"/>
    <p:sldMasterId id="2147483742" r:id="rId7"/>
  </p:sldMasterIdLst>
  <p:notesMasterIdLst>
    <p:notesMasterId r:id="rId41"/>
  </p:notesMasterIdLst>
  <p:sldIdLst>
    <p:sldId id="565" r:id="rId8"/>
    <p:sldId id="392" r:id="rId9"/>
    <p:sldId id="347" r:id="rId10"/>
    <p:sldId id="598" r:id="rId11"/>
    <p:sldId id="597" r:id="rId12"/>
    <p:sldId id="2499" r:id="rId13"/>
    <p:sldId id="265" r:id="rId14"/>
    <p:sldId id="2492" r:id="rId15"/>
    <p:sldId id="267" r:id="rId16"/>
    <p:sldId id="2485" r:id="rId17"/>
    <p:sldId id="2486" r:id="rId18"/>
    <p:sldId id="2487" r:id="rId19"/>
    <p:sldId id="2516" r:id="rId20"/>
    <p:sldId id="2494" r:id="rId21"/>
    <p:sldId id="2495" r:id="rId22"/>
    <p:sldId id="2498" r:id="rId23"/>
    <p:sldId id="2478" r:id="rId24"/>
    <p:sldId id="2520" r:id="rId25"/>
    <p:sldId id="2521" r:id="rId26"/>
    <p:sldId id="599" r:id="rId27"/>
    <p:sldId id="606" r:id="rId28"/>
    <p:sldId id="2479" r:id="rId29"/>
    <p:sldId id="2480" r:id="rId30"/>
    <p:sldId id="315" r:id="rId31"/>
    <p:sldId id="2482" r:id="rId32"/>
    <p:sldId id="2481" r:id="rId33"/>
    <p:sldId id="2496" r:id="rId34"/>
    <p:sldId id="2517" r:id="rId35"/>
    <p:sldId id="2497" r:id="rId36"/>
    <p:sldId id="2518" r:id="rId37"/>
    <p:sldId id="590" r:id="rId38"/>
    <p:sldId id="268" r:id="rId39"/>
    <p:sldId id="32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302"/>
    <a:srgbClr val="0066FF"/>
    <a:srgbClr val="DFCBCB"/>
    <a:srgbClr val="F0E7E7"/>
    <a:srgbClr val="005DA2"/>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674E83-F657-49BE-9362-F16B68F4FAA8}" v="971" vWet="973" dt="2021-07-27T13:15:06.679"/>
    <p1510:client id="{9A4A5532-E133-4CAB-9662-A3B95B00A543}" v="86" dt="2021-07-27T17:09:14.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riegel, Moriah" userId="2af4c3ec-dc10-4d2b-8060-0e7791eac357" providerId="ADAL" clId="{016087AD-75AB-48F6-9CA6-66745B900C73}"/>
    <pc:docChg chg="undo custSel addSld delSld modSld sldOrd">
      <pc:chgData name="Striegel, Moriah" userId="2af4c3ec-dc10-4d2b-8060-0e7791eac357" providerId="ADAL" clId="{016087AD-75AB-48F6-9CA6-66745B900C73}" dt="2021-07-07T19:25:35.572" v="3601"/>
      <pc:docMkLst>
        <pc:docMk/>
      </pc:docMkLst>
      <pc:sldChg chg="addSp modSp mod modAnim">
        <pc:chgData name="Striegel, Moriah" userId="2af4c3ec-dc10-4d2b-8060-0e7791eac357" providerId="ADAL" clId="{016087AD-75AB-48F6-9CA6-66745B900C73}" dt="2021-07-07T13:52:57.967" v="421" actId="20577"/>
        <pc:sldMkLst>
          <pc:docMk/>
          <pc:sldMk cId="741994756" sldId="267"/>
        </pc:sldMkLst>
        <pc:spChg chg="mod">
          <ac:chgData name="Striegel, Moriah" userId="2af4c3ec-dc10-4d2b-8060-0e7791eac357" providerId="ADAL" clId="{016087AD-75AB-48F6-9CA6-66745B900C73}" dt="2021-07-07T13:05:50.269" v="44" actId="20577"/>
          <ac:spMkLst>
            <pc:docMk/>
            <pc:sldMk cId="741994756" sldId="267"/>
            <ac:spMk id="2" creationId="{A2E35740-B148-475C-BDF2-E7C15D803924}"/>
          </ac:spMkLst>
        </pc:spChg>
        <pc:spChg chg="add mod">
          <ac:chgData name="Striegel, Moriah" userId="2af4c3ec-dc10-4d2b-8060-0e7791eac357" providerId="ADAL" clId="{016087AD-75AB-48F6-9CA6-66745B900C73}" dt="2021-07-07T13:52:57.967" v="421" actId="20577"/>
          <ac:spMkLst>
            <pc:docMk/>
            <pc:sldMk cId="741994756" sldId="267"/>
            <ac:spMk id="3" creationId="{0DF8ED0E-8ECD-4C31-BD62-897E9A80F4C0}"/>
          </ac:spMkLst>
        </pc:spChg>
        <pc:spChg chg="mod">
          <ac:chgData name="Striegel, Moriah" userId="2af4c3ec-dc10-4d2b-8060-0e7791eac357" providerId="ADAL" clId="{016087AD-75AB-48F6-9CA6-66745B900C73}" dt="2021-07-07T13:21:01.098" v="349" actId="1076"/>
          <ac:spMkLst>
            <pc:docMk/>
            <pc:sldMk cId="741994756" sldId="267"/>
            <ac:spMk id="10" creationId="{FF798907-CB41-4296-85B9-1398D9E8D2A2}"/>
          </ac:spMkLst>
        </pc:spChg>
        <pc:spChg chg="mod">
          <ac:chgData name="Striegel, Moriah" userId="2af4c3ec-dc10-4d2b-8060-0e7791eac357" providerId="ADAL" clId="{016087AD-75AB-48F6-9CA6-66745B900C73}" dt="2021-07-07T13:21:05.594" v="350" actId="1076"/>
          <ac:spMkLst>
            <pc:docMk/>
            <pc:sldMk cId="741994756" sldId="267"/>
            <ac:spMk id="13" creationId="{1CCA029D-E0FA-4D8C-8CA8-0BF3529BB6F9}"/>
          </ac:spMkLst>
        </pc:spChg>
        <pc:spChg chg="mod">
          <ac:chgData name="Striegel, Moriah" userId="2af4c3ec-dc10-4d2b-8060-0e7791eac357" providerId="ADAL" clId="{016087AD-75AB-48F6-9CA6-66745B900C73}" dt="2021-07-07T13:21:15.818" v="351" actId="1076"/>
          <ac:spMkLst>
            <pc:docMk/>
            <pc:sldMk cId="741994756" sldId="267"/>
            <ac:spMk id="15" creationId="{3EC6AC81-5BF5-4FEF-80C7-4F9E951313F5}"/>
          </ac:spMkLst>
        </pc:spChg>
        <pc:spChg chg="mod">
          <ac:chgData name="Striegel, Moriah" userId="2af4c3ec-dc10-4d2b-8060-0e7791eac357" providerId="ADAL" clId="{016087AD-75AB-48F6-9CA6-66745B900C73}" dt="2021-07-07T13:21:23.316" v="353" actId="1076"/>
          <ac:spMkLst>
            <pc:docMk/>
            <pc:sldMk cId="741994756" sldId="267"/>
            <ac:spMk id="16" creationId="{269AD7BF-56C9-4CA3-933B-D954EED03E5A}"/>
          </ac:spMkLst>
        </pc:spChg>
        <pc:spChg chg="mod">
          <ac:chgData name="Striegel, Moriah" userId="2af4c3ec-dc10-4d2b-8060-0e7791eac357" providerId="ADAL" clId="{016087AD-75AB-48F6-9CA6-66745B900C73}" dt="2021-07-07T13:21:20.670" v="352" actId="1076"/>
          <ac:spMkLst>
            <pc:docMk/>
            <pc:sldMk cId="741994756" sldId="267"/>
            <ac:spMk id="17" creationId="{63711BBE-8964-4C29-B399-60AB3D52F8AC}"/>
          </ac:spMkLst>
        </pc:spChg>
      </pc:sldChg>
      <pc:sldChg chg="del">
        <pc:chgData name="Striegel, Moriah" userId="2af4c3ec-dc10-4d2b-8060-0e7791eac357" providerId="ADAL" clId="{016087AD-75AB-48F6-9CA6-66745B900C73}" dt="2021-07-07T14:58:10.762" v="820" actId="47"/>
        <pc:sldMkLst>
          <pc:docMk/>
          <pc:sldMk cId="1832845830" sldId="605"/>
        </pc:sldMkLst>
      </pc:sldChg>
      <pc:sldChg chg="addSp delSp modSp mod modClrScheme modAnim chgLayout">
        <pc:chgData name="Striegel, Moriah" userId="2af4c3ec-dc10-4d2b-8060-0e7791eac357" providerId="ADAL" clId="{016087AD-75AB-48F6-9CA6-66745B900C73}" dt="2021-07-07T17:38:19.064" v="2824" actId="20577"/>
        <pc:sldMkLst>
          <pc:docMk/>
          <pc:sldMk cId="4208376431" sldId="606"/>
        </pc:sldMkLst>
        <pc:spChg chg="mod ord">
          <ac:chgData name="Striegel, Moriah" userId="2af4c3ec-dc10-4d2b-8060-0e7791eac357" providerId="ADAL" clId="{016087AD-75AB-48F6-9CA6-66745B900C73}" dt="2021-07-07T17:38:19.064" v="2824" actId="20577"/>
          <ac:spMkLst>
            <pc:docMk/>
            <pc:sldMk cId="4208376431" sldId="606"/>
            <ac:spMk id="4" creationId="{8D01C216-8234-4051-AABF-7EFBF0EE5F37}"/>
          </ac:spMkLst>
        </pc:spChg>
        <pc:spChg chg="add mod ord">
          <ac:chgData name="Striegel, Moriah" userId="2af4c3ec-dc10-4d2b-8060-0e7791eac357" providerId="ADAL" clId="{016087AD-75AB-48F6-9CA6-66745B900C73}" dt="2021-07-07T15:52:26.108" v="1157" actId="1076"/>
          <ac:spMkLst>
            <pc:docMk/>
            <pc:sldMk cId="4208376431" sldId="606"/>
            <ac:spMk id="7" creationId="{3BC6A601-D6CE-4E14-B330-85BCB57ABB47}"/>
          </ac:spMkLst>
        </pc:spChg>
        <pc:spChg chg="mod">
          <ac:chgData name="Striegel, Moriah" userId="2af4c3ec-dc10-4d2b-8060-0e7791eac357" providerId="ADAL" clId="{016087AD-75AB-48F6-9CA6-66745B900C73}" dt="2021-07-07T15:52:14.580" v="1153" actId="207"/>
          <ac:spMkLst>
            <pc:docMk/>
            <pc:sldMk cId="4208376431" sldId="606"/>
            <ac:spMk id="9" creationId="{7406E286-7D60-48A0-8FD8-7DD1274E9EC3}"/>
          </ac:spMkLst>
        </pc:spChg>
        <pc:picChg chg="add mod">
          <ac:chgData name="Striegel, Moriah" userId="2af4c3ec-dc10-4d2b-8060-0e7791eac357" providerId="ADAL" clId="{016087AD-75AB-48F6-9CA6-66745B900C73}" dt="2021-07-07T14:55:25.348" v="586" actId="26606"/>
          <ac:picMkLst>
            <pc:docMk/>
            <pc:sldMk cId="4208376431" sldId="606"/>
            <ac:picMk id="3" creationId="{225B92E0-74B3-4400-A868-3E2A2ADEACFD}"/>
          </ac:picMkLst>
        </pc:picChg>
        <pc:picChg chg="del">
          <ac:chgData name="Striegel, Moriah" userId="2af4c3ec-dc10-4d2b-8060-0e7791eac357" providerId="ADAL" clId="{016087AD-75AB-48F6-9CA6-66745B900C73}" dt="2021-07-07T14:54:54.412" v="580" actId="478"/>
          <ac:picMkLst>
            <pc:docMk/>
            <pc:sldMk cId="4208376431" sldId="606"/>
            <ac:picMk id="5" creationId="{3B5505B8-E8C8-415F-A06D-7F563A7788BC}"/>
          </ac:picMkLst>
        </pc:picChg>
        <pc:picChg chg="add mod">
          <ac:chgData name="Striegel, Moriah" userId="2af4c3ec-dc10-4d2b-8060-0e7791eac357" providerId="ADAL" clId="{016087AD-75AB-48F6-9CA6-66745B900C73}" dt="2021-07-07T17:26:51.375" v="2802" actId="1076"/>
          <ac:picMkLst>
            <pc:docMk/>
            <pc:sldMk cId="4208376431" sldId="606"/>
            <ac:picMk id="8" creationId="{E2536D5B-A7F9-4A8B-9CF9-812A94EEB757}"/>
          </ac:picMkLst>
        </pc:picChg>
      </pc:sldChg>
      <pc:sldChg chg="del">
        <pc:chgData name="Striegel, Moriah" userId="2af4c3ec-dc10-4d2b-8060-0e7791eac357" providerId="ADAL" clId="{016087AD-75AB-48F6-9CA6-66745B900C73}" dt="2021-07-07T14:58:10.730" v="819" actId="47"/>
        <pc:sldMkLst>
          <pc:docMk/>
          <pc:sldMk cId="192289913" sldId="607"/>
        </pc:sldMkLst>
      </pc:sldChg>
      <pc:sldChg chg="del">
        <pc:chgData name="Striegel, Moriah" userId="2af4c3ec-dc10-4d2b-8060-0e7791eac357" providerId="ADAL" clId="{016087AD-75AB-48F6-9CA6-66745B900C73}" dt="2021-07-07T14:58:11.527" v="821" actId="47"/>
        <pc:sldMkLst>
          <pc:docMk/>
          <pc:sldMk cId="447101279" sldId="609"/>
        </pc:sldMkLst>
      </pc:sldChg>
      <pc:sldChg chg="delSp modSp mod modAnim">
        <pc:chgData name="Striegel, Moriah" userId="2af4c3ec-dc10-4d2b-8060-0e7791eac357" providerId="ADAL" clId="{016087AD-75AB-48F6-9CA6-66745B900C73}" dt="2021-07-07T13:18:37.723" v="255" actId="1076"/>
        <pc:sldMkLst>
          <pc:docMk/>
          <pc:sldMk cId="2388054550" sldId="2477"/>
        </pc:sldMkLst>
        <pc:spChg chg="mod">
          <ac:chgData name="Striegel, Moriah" userId="2af4c3ec-dc10-4d2b-8060-0e7791eac357" providerId="ADAL" clId="{016087AD-75AB-48F6-9CA6-66745B900C73}" dt="2021-07-07T13:18:37.267" v="254" actId="1076"/>
          <ac:spMkLst>
            <pc:docMk/>
            <pc:sldMk cId="2388054550" sldId="2477"/>
            <ac:spMk id="3" creationId="{6BD1A761-8594-42F1-9A20-E050538F30BC}"/>
          </ac:spMkLst>
        </pc:spChg>
        <pc:spChg chg="mod">
          <ac:chgData name="Striegel, Moriah" userId="2af4c3ec-dc10-4d2b-8060-0e7791eac357" providerId="ADAL" clId="{016087AD-75AB-48F6-9CA6-66745B900C73}" dt="2021-07-07T13:18:37.723" v="255" actId="1076"/>
          <ac:spMkLst>
            <pc:docMk/>
            <pc:sldMk cId="2388054550" sldId="2477"/>
            <ac:spMk id="4" creationId="{E896FD8F-C7BC-4854-9343-4505875EA685}"/>
          </ac:spMkLst>
        </pc:spChg>
        <pc:spChg chg="mod">
          <ac:chgData name="Striegel, Moriah" userId="2af4c3ec-dc10-4d2b-8060-0e7791eac357" providerId="ADAL" clId="{016087AD-75AB-48F6-9CA6-66745B900C73}" dt="2021-07-07T13:18:36.832" v="253" actId="1076"/>
          <ac:spMkLst>
            <pc:docMk/>
            <pc:sldMk cId="2388054550" sldId="2477"/>
            <ac:spMk id="5" creationId="{C5382632-E252-44F7-BC7F-40BCAACA4A74}"/>
          </ac:spMkLst>
        </pc:spChg>
        <pc:spChg chg="del">
          <ac:chgData name="Striegel, Moriah" userId="2af4c3ec-dc10-4d2b-8060-0e7791eac357" providerId="ADAL" clId="{016087AD-75AB-48F6-9CA6-66745B900C73}" dt="2021-07-07T13:12:16.658" v="228" actId="478"/>
          <ac:spMkLst>
            <pc:docMk/>
            <pc:sldMk cId="2388054550" sldId="2477"/>
            <ac:spMk id="16" creationId="{269AD7BF-56C9-4CA3-933B-D954EED03E5A}"/>
          </ac:spMkLst>
        </pc:spChg>
      </pc:sldChg>
      <pc:sldChg chg="new">
        <pc:chgData name="Striegel, Moriah" userId="2af4c3ec-dc10-4d2b-8060-0e7791eac357" providerId="ADAL" clId="{016087AD-75AB-48F6-9CA6-66745B900C73}" dt="2021-07-07T14:58:30.312" v="822" actId="680"/>
        <pc:sldMkLst>
          <pc:docMk/>
          <pc:sldMk cId="3783680067" sldId="2478"/>
        </pc:sldMkLst>
      </pc:sldChg>
      <pc:sldChg chg="add del">
        <pc:chgData name="Striegel, Moriah" userId="2af4c3ec-dc10-4d2b-8060-0e7791eac357" providerId="ADAL" clId="{016087AD-75AB-48F6-9CA6-66745B900C73}" dt="2021-07-07T14:58:10.239" v="818" actId="47"/>
        <pc:sldMkLst>
          <pc:docMk/>
          <pc:sldMk cId="4033906261" sldId="2478"/>
        </pc:sldMkLst>
      </pc:sldChg>
      <pc:sldChg chg="addSp delSp modSp add mod modAnim">
        <pc:chgData name="Striegel, Moriah" userId="2af4c3ec-dc10-4d2b-8060-0e7791eac357" providerId="ADAL" clId="{016087AD-75AB-48F6-9CA6-66745B900C73}" dt="2021-07-07T17:39:12.074" v="2915" actId="20577"/>
        <pc:sldMkLst>
          <pc:docMk/>
          <pc:sldMk cId="2457213447" sldId="2479"/>
        </pc:sldMkLst>
        <pc:spChg chg="add ord">
          <ac:chgData name="Striegel, Moriah" userId="2af4c3ec-dc10-4d2b-8060-0e7791eac357" providerId="ADAL" clId="{016087AD-75AB-48F6-9CA6-66745B900C73}" dt="2021-07-07T15:51:39.171" v="1147" actId="167"/>
          <ac:spMkLst>
            <pc:docMk/>
            <pc:sldMk cId="2457213447" sldId="2479"/>
            <ac:spMk id="2" creationId="{E9AF504A-676F-4789-A0F2-7021083DCE27}"/>
          </ac:spMkLst>
        </pc:spChg>
        <pc:spChg chg="mod">
          <ac:chgData name="Striegel, Moriah" userId="2af4c3ec-dc10-4d2b-8060-0e7791eac357" providerId="ADAL" clId="{016087AD-75AB-48F6-9CA6-66745B900C73}" dt="2021-07-07T17:39:12.074" v="2915" actId="20577"/>
          <ac:spMkLst>
            <pc:docMk/>
            <pc:sldMk cId="2457213447" sldId="2479"/>
            <ac:spMk id="4" creationId="{8D01C216-8234-4051-AABF-7EFBF0EE5F37}"/>
          </ac:spMkLst>
        </pc:spChg>
        <pc:spChg chg="mod">
          <ac:chgData name="Striegel, Moriah" userId="2af4c3ec-dc10-4d2b-8060-0e7791eac357" providerId="ADAL" clId="{016087AD-75AB-48F6-9CA6-66745B900C73}" dt="2021-07-07T15:51:48.833" v="1149" actId="207"/>
          <ac:spMkLst>
            <pc:docMk/>
            <pc:sldMk cId="2457213447" sldId="2479"/>
            <ac:spMk id="9" creationId="{7406E286-7D60-48A0-8FD8-7DD1274E9EC3}"/>
          </ac:spMkLst>
        </pc:spChg>
        <pc:picChg chg="del">
          <ac:chgData name="Striegel, Moriah" userId="2af4c3ec-dc10-4d2b-8060-0e7791eac357" providerId="ADAL" clId="{016087AD-75AB-48F6-9CA6-66745B900C73}" dt="2021-07-07T15:50:54.902" v="1097" actId="478"/>
          <ac:picMkLst>
            <pc:docMk/>
            <pc:sldMk cId="2457213447" sldId="2479"/>
            <ac:picMk id="3" creationId="{225B92E0-74B3-4400-A868-3E2A2ADEACFD}"/>
          </ac:picMkLst>
        </pc:picChg>
      </pc:sldChg>
      <pc:sldChg chg="addSp delSp modSp add mod modAnim">
        <pc:chgData name="Striegel, Moriah" userId="2af4c3ec-dc10-4d2b-8060-0e7791eac357" providerId="ADAL" clId="{016087AD-75AB-48F6-9CA6-66745B900C73}" dt="2021-07-07T17:43:59.420" v="3599" actId="1076"/>
        <pc:sldMkLst>
          <pc:docMk/>
          <pc:sldMk cId="2661763172" sldId="2480"/>
        </pc:sldMkLst>
        <pc:spChg chg="mod">
          <ac:chgData name="Striegel, Moriah" userId="2af4c3ec-dc10-4d2b-8060-0e7791eac357" providerId="ADAL" clId="{016087AD-75AB-48F6-9CA6-66745B900C73}" dt="2021-07-07T17:43:44.435" v="3597" actId="1076"/>
          <ac:spMkLst>
            <pc:docMk/>
            <pc:sldMk cId="2661763172" sldId="2480"/>
            <ac:spMk id="4" creationId="{8D01C216-8234-4051-AABF-7EFBF0EE5F37}"/>
          </ac:spMkLst>
        </pc:spChg>
        <pc:spChg chg="add mod">
          <ac:chgData name="Striegel, Moriah" userId="2af4c3ec-dc10-4d2b-8060-0e7791eac357" providerId="ADAL" clId="{016087AD-75AB-48F6-9CA6-66745B900C73}" dt="2021-07-07T17:43:59.420" v="3599" actId="1076"/>
          <ac:spMkLst>
            <pc:docMk/>
            <pc:sldMk cId="2661763172" sldId="2480"/>
            <ac:spMk id="7" creationId="{FCF7D06C-E883-407E-8FD1-2777F49D70CB}"/>
          </ac:spMkLst>
        </pc:spChg>
        <pc:spChg chg="mod">
          <ac:chgData name="Striegel, Moriah" userId="2af4c3ec-dc10-4d2b-8060-0e7791eac357" providerId="ADAL" clId="{016087AD-75AB-48F6-9CA6-66745B900C73}" dt="2021-07-07T15:53:35.150" v="1182" actId="20577"/>
          <ac:spMkLst>
            <pc:docMk/>
            <pc:sldMk cId="2661763172" sldId="2480"/>
            <ac:spMk id="9" creationId="{7406E286-7D60-48A0-8FD8-7DD1274E9EC3}"/>
          </ac:spMkLst>
        </pc:spChg>
        <pc:spChg chg="add del mod">
          <ac:chgData name="Striegel, Moriah" userId="2af4c3ec-dc10-4d2b-8060-0e7791eac357" providerId="ADAL" clId="{016087AD-75AB-48F6-9CA6-66745B900C73}" dt="2021-07-07T17:20:39.135" v="2446" actId="478"/>
          <ac:spMkLst>
            <pc:docMk/>
            <pc:sldMk cId="2661763172" sldId="2480"/>
            <ac:spMk id="10" creationId="{9AF705E5-E777-42BB-9C94-67376600969C}"/>
          </ac:spMkLst>
        </pc:spChg>
        <pc:spChg chg="add del mod">
          <ac:chgData name="Striegel, Moriah" userId="2af4c3ec-dc10-4d2b-8060-0e7791eac357" providerId="ADAL" clId="{016087AD-75AB-48F6-9CA6-66745B900C73}" dt="2021-07-07T17:20:40.722" v="2447" actId="478"/>
          <ac:spMkLst>
            <pc:docMk/>
            <pc:sldMk cId="2661763172" sldId="2480"/>
            <ac:spMk id="11" creationId="{90F50FC5-4BAD-47FF-97AB-82A6F45E44B6}"/>
          </ac:spMkLst>
        </pc:spChg>
        <pc:spChg chg="add del mod">
          <ac:chgData name="Striegel, Moriah" userId="2af4c3ec-dc10-4d2b-8060-0e7791eac357" providerId="ADAL" clId="{016087AD-75AB-48F6-9CA6-66745B900C73}" dt="2021-07-07T17:20:42.027" v="2448" actId="478"/>
          <ac:spMkLst>
            <pc:docMk/>
            <pc:sldMk cId="2661763172" sldId="2480"/>
            <ac:spMk id="12" creationId="{45EF08CB-0C27-4B62-8608-C95B5DFCD073}"/>
          </ac:spMkLst>
        </pc:spChg>
        <pc:spChg chg="add del mod">
          <ac:chgData name="Striegel, Moriah" userId="2af4c3ec-dc10-4d2b-8060-0e7791eac357" providerId="ADAL" clId="{016087AD-75AB-48F6-9CA6-66745B900C73}" dt="2021-07-07T17:20:43.193" v="2449" actId="478"/>
          <ac:spMkLst>
            <pc:docMk/>
            <pc:sldMk cId="2661763172" sldId="2480"/>
            <ac:spMk id="13" creationId="{DD9935C9-3B38-43C7-95D8-4FF789AC7351}"/>
          </ac:spMkLst>
        </pc:spChg>
        <pc:spChg chg="add del mod">
          <ac:chgData name="Striegel, Moriah" userId="2af4c3ec-dc10-4d2b-8060-0e7791eac357" providerId="ADAL" clId="{016087AD-75AB-48F6-9CA6-66745B900C73}" dt="2021-07-07T17:20:44.535" v="2450" actId="478"/>
          <ac:spMkLst>
            <pc:docMk/>
            <pc:sldMk cId="2661763172" sldId="2480"/>
            <ac:spMk id="14" creationId="{C5907C1C-3781-401C-AC84-8268BB2667DD}"/>
          </ac:spMkLst>
        </pc:spChg>
        <pc:graphicFrameChg chg="add mod">
          <ac:chgData name="Striegel, Moriah" userId="2af4c3ec-dc10-4d2b-8060-0e7791eac357" providerId="ADAL" clId="{016087AD-75AB-48F6-9CA6-66745B900C73}" dt="2021-07-07T17:43:48.259" v="3598" actId="1076"/>
          <ac:graphicFrameMkLst>
            <pc:docMk/>
            <pc:sldMk cId="2661763172" sldId="2480"/>
            <ac:graphicFrameMk id="6" creationId="{C9688E73-891E-444C-BCD3-34A0DCD05C1A}"/>
          </ac:graphicFrameMkLst>
        </pc:graphicFrameChg>
      </pc:sldChg>
      <pc:sldChg chg="addSp delSp modSp add mod ord modAnim">
        <pc:chgData name="Striegel, Moriah" userId="2af4c3ec-dc10-4d2b-8060-0e7791eac357" providerId="ADAL" clId="{016087AD-75AB-48F6-9CA6-66745B900C73}" dt="2021-07-07T17:43:13.022" v="3596" actId="20577"/>
        <pc:sldMkLst>
          <pc:docMk/>
          <pc:sldMk cId="3458695427" sldId="2481"/>
        </pc:sldMkLst>
        <pc:spChg chg="del mod">
          <ac:chgData name="Striegel, Moriah" userId="2af4c3ec-dc10-4d2b-8060-0e7791eac357" providerId="ADAL" clId="{016087AD-75AB-48F6-9CA6-66745B900C73}" dt="2021-07-07T16:53:37.187" v="1813" actId="478"/>
          <ac:spMkLst>
            <pc:docMk/>
            <pc:sldMk cId="3458695427" sldId="2481"/>
            <ac:spMk id="2" creationId="{E9AF504A-676F-4789-A0F2-7021083DCE27}"/>
          </ac:spMkLst>
        </pc:spChg>
        <pc:spChg chg="add mod">
          <ac:chgData name="Striegel, Moriah" userId="2af4c3ec-dc10-4d2b-8060-0e7791eac357" providerId="ADAL" clId="{016087AD-75AB-48F6-9CA6-66745B900C73}" dt="2021-07-07T17:22:37.295" v="2750" actId="1076"/>
          <ac:spMkLst>
            <pc:docMk/>
            <pc:sldMk cId="3458695427" sldId="2481"/>
            <ac:spMk id="3" creationId="{5D1D6497-730C-4F95-AC3C-06E978348424}"/>
          </ac:spMkLst>
        </pc:spChg>
        <pc:spChg chg="mod">
          <ac:chgData name="Striegel, Moriah" userId="2af4c3ec-dc10-4d2b-8060-0e7791eac357" providerId="ADAL" clId="{016087AD-75AB-48F6-9CA6-66745B900C73}" dt="2021-07-07T16:53:44.841" v="1815" actId="1076"/>
          <ac:spMkLst>
            <pc:docMk/>
            <pc:sldMk cId="3458695427" sldId="2481"/>
            <ac:spMk id="4" creationId="{8D01C216-8234-4051-AABF-7EFBF0EE5F37}"/>
          </ac:spMkLst>
        </pc:spChg>
        <pc:spChg chg="add mod">
          <ac:chgData name="Striegel, Moriah" userId="2af4c3ec-dc10-4d2b-8060-0e7791eac357" providerId="ADAL" clId="{016087AD-75AB-48F6-9CA6-66745B900C73}" dt="2021-07-07T17:43:13.022" v="3596" actId="20577"/>
          <ac:spMkLst>
            <pc:docMk/>
            <pc:sldMk cId="3458695427" sldId="2481"/>
            <ac:spMk id="5" creationId="{CC413847-C9A5-4F47-A337-7DCA3A89F361}"/>
          </ac:spMkLst>
        </pc:spChg>
        <pc:spChg chg="add mod">
          <ac:chgData name="Striegel, Moriah" userId="2af4c3ec-dc10-4d2b-8060-0e7791eac357" providerId="ADAL" clId="{016087AD-75AB-48F6-9CA6-66745B900C73}" dt="2021-07-07T17:07:53.761" v="2242" actId="1076"/>
          <ac:spMkLst>
            <pc:docMk/>
            <pc:sldMk cId="3458695427" sldId="2481"/>
            <ac:spMk id="7" creationId="{62FE11FC-A2C0-4ACA-BA6B-C1B56348225C}"/>
          </ac:spMkLst>
        </pc:spChg>
        <pc:spChg chg="add mod">
          <ac:chgData name="Striegel, Moriah" userId="2af4c3ec-dc10-4d2b-8060-0e7791eac357" providerId="ADAL" clId="{016087AD-75AB-48F6-9CA6-66745B900C73}" dt="2021-07-07T17:09:07.109" v="2255" actId="1076"/>
          <ac:spMkLst>
            <pc:docMk/>
            <pc:sldMk cId="3458695427" sldId="2481"/>
            <ac:spMk id="8" creationId="{01367139-A1D8-4531-984D-23041BE22AF8}"/>
          </ac:spMkLst>
        </pc:spChg>
        <pc:spChg chg="del mod">
          <ac:chgData name="Striegel, Moriah" userId="2af4c3ec-dc10-4d2b-8060-0e7791eac357" providerId="ADAL" clId="{016087AD-75AB-48F6-9CA6-66745B900C73}" dt="2021-07-07T16:52:35.909" v="1786" actId="478"/>
          <ac:spMkLst>
            <pc:docMk/>
            <pc:sldMk cId="3458695427" sldId="2481"/>
            <ac:spMk id="9" creationId="{7406E286-7D60-48A0-8FD8-7DD1274E9EC3}"/>
          </ac:spMkLst>
        </pc:spChg>
        <pc:spChg chg="add mod">
          <ac:chgData name="Striegel, Moriah" userId="2af4c3ec-dc10-4d2b-8060-0e7791eac357" providerId="ADAL" clId="{016087AD-75AB-48F6-9CA6-66745B900C73}" dt="2021-07-07T17:09:18.459" v="2257" actId="1076"/>
          <ac:spMkLst>
            <pc:docMk/>
            <pc:sldMk cId="3458695427" sldId="2481"/>
            <ac:spMk id="10" creationId="{A0FB7B77-23FC-42F2-B6F6-C95FF0AB74CA}"/>
          </ac:spMkLst>
        </pc:spChg>
        <pc:spChg chg="add mod">
          <ac:chgData name="Striegel, Moriah" userId="2af4c3ec-dc10-4d2b-8060-0e7791eac357" providerId="ADAL" clId="{016087AD-75AB-48F6-9CA6-66745B900C73}" dt="2021-07-07T17:09:26.027" v="2258" actId="1076"/>
          <ac:spMkLst>
            <pc:docMk/>
            <pc:sldMk cId="3458695427" sldId="2481"/>
            <ac:spMk id="11" creationId="{7E925D49-2E6A-41D6-92C1-620318F1376B}"/>
          </ac:spMkLst>
        </pc:spChg>
        <pc:spChg chg="add mod">
          <ac:chgData name="Striegel, Moriah" userId="2af4c3ec-dc10-4d2b-8060-0e7791eac357" providerId="ADAL" clId="{016087AD-75AB-48F6-9CA6-66745B900C73}" dt="2021-07-07T17:08:31.779" v="2251" actId="1076"/>
          <ac:spMkLst>
            <pc:docMk/>
            <pc:sldMk cId="3458695427" sldId="2481"/>
            <ac:spMk id="12" creationId="{99BC6E43-F8B9-4A31-9908-837271ACC8EC}"/>
          </ac:spMkLst>
        </pc:spChg>
        <pc:spChg chg="add mod">
          <ac:chgData name="Striegel, Moriah" userId="2af4c3ec-dc10-4d2b-8060-0e7791eac357" providerId="ADAL" clId="{016087AD-75AB-48F6-9CA6-66745B900C73}" dt="2021-07-07T17:08:59.628" v="2254" actId="1076"/>
          <ac:spMkLst>
            <pc:docMk/>
            <pc:sldMk cId="3458695427" sldId="2481"/>
            <ac:spMk id="13" creationId="{A5F659A1-A2B1-4331-ABA5-9E561039CA39}"/>
          </ac:spMkLst>
        </pc:spChg>
        <pc:picChg chg="add del mod">
          <ac:chgData name="Striegel, Moriah" userId="2af4c3ec-dc10-4d2b-8060-0e7791eac357" providerId="ADAL" clId="{016087AD-75AB-48F6-9CA6-66745B900C73}" dt="2021-07-07T17:23:16.497" v="2757" actId="478"/>
          <ac:picMkLst>
            <pc:docMk/>
            <pc:sldMk cId="3458695427" sldId="2481"/>
            <ac:picMk id="14" creationId="{D9748AEF-6CE4-4889-81C0-F3BBE6D6270D}"/>
          </ac:picMkLst>
        </pc:picChg>
        <pc:picChg chg="add del mod">
          <ac:chgData name="Striegel, Moriah" userId="2af4c3ec-dc10-4d2b-8060-0e7791eac357" providerId="ADAL" clId="{016087AD-75AB-48F6-9CA6-66745B900C73}" dt="2021-07-07T17:23:16.497" v="2757" actId="478"/>
          <ac:picMkLst>
            <pc:docMk/>
            <pc:sldMk cId="3458695427" sldId="2481"/>
            <ac:picMk id="16" creationId="{CB286423-7209-4340-9D57-D2BF7E95A3B8}"/>
          </ac:picMkLst>
        </pc:picChg>
        <pc:picChg chg="add del mod">
          <ac:chgData name="Striegel, Moriah" userId="2af4c3ec-dc10-4d2b-8060-0e7791eac357" providerId="ADAL" clId="{016087AD-75AB-48F6-9CA6-66745B900C73}" dt="2021-07-07T17:23:42.810" v="2760" actId="478"/>
          <ac:picMkLst>
            <pc:docMk/>
            <pc:sldMk cId="3458695427" sldId="2481"/>
            <ac:picMk id="18" creationId="{2A5DA454-6694-4063-BBC2-A6FF0BBDBA6F}"/>
          </ac:picMkLst>
        </pc:picChg>
        <pc:picChg chg="add mod">
          <ac:chgData name="Striegel, Moriah" userId="2af4c3ec-dc10-4d2b-8060-0e7791eac357" providerId="ADAL" clId="{016087AD-75AB-48F6-9CA6-66745B900C73}" dt="2021-07-07T17:23:59.527" v="2764" actId="1076"/>
          <ac:picMkLst>
            <pc:docMk/>
            <pc:sldMk cId="3458695427" sldId="2481"/>
            <ac:picMk id="20" creationId="{CC5E1A40-BEDA-4794-A8E2-DF9554535170}"/>
          </ac:picMkLst>
        </pc:picChg>
      </pc:sldChg>
      <pc:sldChg chg="addSp delSp modSp add mod ord">
        <pc:chgData name="Striegel, Moriah" userId="2af4c3ec-dc10-4d2b-8060-0e7791eac357" providerId="ADAL" clId="{016087AD-75AB-48F6-9CA6-66745B900C73}" dt="2021-07-07T19:25:35.572" v="3601"/>
        <pc:sldMkLst>
          <pc:docMk/>
          <pc:sldMk cId="3185812983" sldId="2482"/>
        </pc:sldMkLst>
        <pc:spChg chg="add del mod">
          <ac:chgData name="Striegel, Moriah" userId="2af4c3ec-dc10-4d2b-8060-0e7791eac357" providerId="ADAL" clId="{016087AD-75AB-48F6-9CA6-66745B900C73}" dt="2021-07-07T16:54:29.410" v="1831"/>
          <ac:spMkLst>
            <pc:docMk/>
            <pc:sldMk cId="3185812983" sldId="2482"/>
            <ac:spMk id="2" creationId="{EE950BED-5F03-4DC4-A6CB-9A22C9F0DE01}"/>
          </ac:spMkLst>
        </pc:spChg>
        <pc:spChg chg="mod">
          <ac:chgData name="Striegel, Moriah" userId="2af4c3ec-dc10-4d2b-8060-0e7791eac357" providerId="ADAL" clId="{016087AD-75AB-48F6-9CA6-66745B900C73}" dt="2021-07-07T17:07:01.343" v="2235" actId="1076"/>
          <ac:spMkLst>
            <pc:docMk/>
            <pc:sldMk cId="3185812983" sldId="2482"/>
            <ac:spMk id="3" creationId="{5D1D6497-730C-4F95-AC3C-06E978348424}"/>
          </ac:spMkLst>
        </pc:spChg>
        <pc:spChg chg="del">
          <ac:chgData name="Striegel, Moriah" userId="2af4c3ec-dc10-4d2b-8060-0e7791eac357" providerId="ADAL" clId="{016087AD-75AB-48F6-9CA6-66745B900C73}" dt="2021-07-07T16:54:11.680" v="1830"/>
          <ac:spMkLst>
            <pc:docMk/>
            <pc:sldMk cId="3185812983" sldId="2482"/>
            <ac:spMk id="5" creationId="{CC413847-C9A5-4F47-A337-7DCA3A89F361}"/>
          </ac:spMkLst>
        </pc:spChg>
        <pc:spChg chg="add mod">
          <ac:chgData name="Striegel, Moriah" userId="2af4c3ec-dc10-4d2b-8060-0e7791eac357" providerId="ADAL" clId="{016087AD-75AB-48F6-9CA6-66745B900C73}" dt="2021-07-07T17:07:09.388" v="2237" actId="1076"/>
          <ac:spMkLst>
            <pc:docMk/>
            <pc:sldMk cId="3185812983" sldId="2482"/>
            <ac:spMk id="6" creationId="{D0D24003-BB35-452A-867E-4CA052338F17}"/>
          </ac:spMkLst>
        </pc:spChg>
        <pc:spChg chg="add mod">
          <ac:chgData name="Striegel, Moriah" userId="2af4c3ec-dc10-4d2b-8060-0e7791eac357" providerId="ADAL" clId="{016087AD-75AB-48F6-9CA6-66745B900C73}" dt="2021-07-07T17:07:16.793" v="2239" actId="1076"/>
          <ac:spMkLst>
            <pc:docMk/>
            <pc:sldMk cId="3185812983" sldId="2482"/>
            <ac:spMk id="7" creationId="{586A8451-6D9F-4668-A935-5FF5A87F12DC}"/>
          </ac:spMkLst>
        </pc:spChg>
        <pc:spChg chg="add mod">
          <ac:chgData name="Striegel, Moriah" userId="2af4c3ec-dc10-4d2b-8060-0e7791eac357" providerId="ADAL" clId="{016087AD-75AB-48F6-9CA6-66745B900C73}" dt="2021-07-07T17:07:25.709" v="2240" actId="1076"/>
          <ac:spMkLst>
            <pc:docMk/>
            <pc:sldMk cId="3185812983" sldId="2482"/>
            <ac:spMk id="8" creationId="{891A704E-0036-421A-8CBF-7F3D0AEC44EC}"/>
          </ac:spMkLst>
        </pc:spChg>
        <pc:spChg chg="add mod">
          <ac:chgData name="Striegel, Moriah" userId="2af4c3ec-dc10-4d2b-8060-0e7791eac357" providerId="ADAL" clId="{016087AD-75AB-48F6-9CA6-66745B900C73}" dt="2021-07-07T17:24:35.122" v="2790" actId="1076"/>
          <ac:spMkLst>
            <pc:docMk/>
            <pc:sldMk cId="3185812983" sldId="2482"/>
            <ac:spMk id="9" creationId="{C1EB70C7-C49E-4FFA-BB98-C2999D66BF39}"/>
          </ac:spMkLst>
        </pc:spChg>
      </pc:sldChg>
      <pc:sldChg chg="addSp delSp modSp add mod delAnim">
        <pc:chgData name="Striegel, Moriah" userId="2af4c3ec-dc10-4d2b-8060-0e7791eac357" providerId="ADAL" clId="{016087AD-75AB-48F6-9CA6-66745B900C73}" dt="2021-07-07T17:06:42.921" v="2234" actId="1076"/>
        <pc:sldMkLst>
          <pc:docMk/>
          <pc:sldMk cId="3377085943" sldId="2483"/>
        </pc:sldMkLst>
        <pc:spChg chg="del">
          <ac:chgData name="Striegel, Moriah" userId="2af4c3ec-dc10-4d2b-8060-0e7791eac357" providerId="ADAL" clId="{016087AD-75AB-48F6-9CA6-66745B900C73}" dt="2021-07-07T17:01:47.031" v="2165" actId="478"/>
          <ac:spMkLst>
            <pc:docMk/>
            <pc:sldMk cId="3377085943" sldId="2483"/>
            <ac:spMk id="2" creationId="{E9AF504A-676F-4789-A0F2-7021083DCE27}"/>
          </ac:spMkLst>
        </pc:spChg>
        <pc:spChg chg="del mod">
          <ac:chgData name="Striegel, Moriah" userId="2af4c3ec-dc10-4d2b-8060-0e7791eac357" providerId="ADAL" clId="{016087AD-75AB-48F6-9CA6-66745B900C73}" dt="2021-07-07T17:01:50.296" v="2167" actId="478"/>
          <ac:spMkLst>
            <pc:docMk/>
            <pc:sldMk cId="3377085943" sldId="2483"/>
            <ac:spMk id="4" creationId="{8D01C216-8234-4051-AABF-7EFBF0EE5F37}"/>
          </ac:spMkLst>
        </pc:spChg>
        <pc:spChg chg="add del mod">
          <ac:chgData name="Striegel, Moriah" userId="2af4c3ec-dc10-4d2b-8060-0e7791eac357" providerId="ADAL" clId="{016087AD-75AB-48F6-9CA6-66745B900C73}" dt="2021-07-07T17:03:44.872" v="2203" actId="478"/>
          <ac:spMkLst>
            <pc:docMk/>
            <pc:sldMk cId="3377085943" sldId="2483"/>
            <ac:spMk id="6" creationId="{919C20DD-F784-41E6-8737-393FD9F8A8F1}"/>
          </ac:spMkLst>
        </pc:spChg>
        <pc:spChg chg="add del mod">
          <ac:chgData name="Striegel, Moriah" userId="2af4c3ec-dc10-4d2b-8060-0e7791eac357" providerId="ADAL" clId="{016087AD-75AB-48F6-9CA6-66745B900C73}" dt="2021-07-07T17:03:45.859" v="2204" actId="478"/>
          <ac:spMkLst>
            <pc:docMk/>
            <pc:sldMk cId="3377085943" sldId="2483"/>
            <ac:spMk id="8" creationId="{D52898DA-D8B1-41C5-A1E9-5A4BFF6C655A}"/>
          </ac:spMkLst>
        </pc:spChg>
        <pc:spChg chg="mod">
          <ac:chgData name="Striegel, Moriah" userId="2af4c3ec-dc10-4d2b-8060-0e7791eac357" providerId="ADAL" clId="{016087AD-75AB-48F6-9CA6-66745B900C73}" dt="2021-07-07T17:04:13.322" v="2208" actId="207"/>
          <ac:spMkLst>
            <pc:docMk/>
            <pc:sldMk cId="3377085943" sldId="2483"/>
            <ac:spMk id="9" creationId="{7406E286-7D60-48A0-8FD8-7DD1274E9EC3}"/>
          </ac:spMkLst>
        </pc:spChg>
        <pc:spChg chg="add del mod">
          <ac:chgData name="Striegel, Moriah" userId="2af4c3ec-dc10-4d2b-8060-0e7791eac357" providerId="ADAL" clId="{016087AD-75AB-48F6-9CA6-66745B900C73}" dt="2021-07-07T17:03:47.012" v="2205" actId="478"/>
          <ac:spMkLst>
            <pc:docMk/>
            <pc:sldMk cId="3377085943" sldId="2483"/>
            <ac:spMk id="10" creationId="{08B103C7-B0C1-42EC-BC5B-8CA066FF9301}"/>
          </ac:spMkLst>
        </pc:spChg>
        <pc:spChg chg="add ord">
          <ac:chgData name="Striegel, Moriah" userId="2af4c3ec-dc10-4d2b-8060-0e7791eac357" providerId="ADAL" clId="{016087AD-75AB-48F6-9CA6-66745B900C73}" dt="2021-07-07T17:04:04.419" v="2207" actId="167"/>
          <ac:spMkLst>
            <pc:docMk/>
            <pc:sldMk cId="3377085943" sldId="2483"/>
            <ac:spMk id="12" creationId="{2FD9E44C-EB6E-46AF-9421-01A61933EA5A}"/>
          </ac:spMkLst>
        </pc:spChg>
        <pc:spChg chg="add mod">
          <ac:chgData name="Striegel, Moriah" userId="2af4c3ec-dc10-4d2b-8060-0e7791eac357" providerId="ADAL" clId="{016087AD-75AB-48F6-9CA6-66745B900C73}" dt="2021-07-07T17:05:42.220" v="2223" actId="1076"/>
          <ac:spMkLst>
            <pc:docMk/>
            <pc:sldMk cId="3377085943" sldId="2483"/>
            <ac:spMk id="16" creationId="{47D8E1F8-BFC4-4DF8-811E-7AC6F3620349}"/>
          </ac:spMkLst>
        </pc:spChg>
        <pc:spChg chg="add mod">
          <ac:chgData name="Striegel, Moriah" userId="2af4c3ec-dc10-4d2b-8060-0e7791eac357" providerId="ADAL" clId="{016087AD-75AB-48F6-9CA6-66745B900C73}" dt="2021-07-07T17:06:42.921" v="2234" actId="1076"/>
          <ac:spMkLst>
            <pc:docMk/>
            <pc:sldMk cId="3377085943" sldId="2483"/>
            <ac:spMk id="17" creationId="{1C1C3D54-8D04-41A7-B222-EF0259E77EB1}"/>
          </ac:spMkLst>
        </pc:spChg>
        <pc:spChg chg="add mod">
          <ac:chgData name="Striegel, Moriah" userId="2af4c3ec-dc10-4d2b-8060-0e7791eac357" providerId="ADAL" clId="{016087AD-75AB-48F6-9CA6-66745B900C73}" dt="2021-07-07T17:06:37.262" v="2233" actId="1076"/>
          <ac:spMkLst>
            <pc:docMk/>
            <pc:sldMk cId="3377085943" sldId="2483"/>
            <ac:spMk id="18" creationId="{65FEBB33-6BD6-4C7C-AC49-AC31B2C96605}"/>
          </ac:spMkLst>
        </pc:spChg>
        <pc:spChg chg="add mod">
          <ac:chgData name="Striegel, Moriah" userId="2af4c3ec-dc10-4d2b-8060-0e7791eac357" providerId="ADAL" clId="{016087AD-75AB-48F6-9CA6-66745B900C73}" dt="2021-07-07T17:06:31.347" v="2232" actId="1076"/>
          <ac:spMkLst>
            <pc:docMk/>
            <pc:sldMk cId="3377085943" sldId="2483"/>
            <ac:spMk id="19" creationId="{C1783CBE-C0E9-457C-B14A-B913B247923A}"/>
          </ac:spMkLst>
        </pc:spChg>
        <pc:spChg chg="add mod">
          <ac:chgData name="Striegel, Moriah" userId="2af4c3ec-dc10-4d2b-8060-0e7791eac357" providerId="ADAL" clId="{016087AD-75AB-48F6-9CA6-66745B900C73}" dt="2021-07-07T17:06:09.516" v="2231" actId="1076"/>
          <ac:spMkLst>
            <pc:docMk/>
            <pc:sldMk cId="3377085943" sldId="2483"/>
            <ac:spMk id="20" creationId="{555B5420-D33E-49EE-B01E-C5C955ECC2BF}"/>
          </ac:spMkLst>
        </pc:spChg>
        <pc:picChg chg="add mod">
          <ac:chgData name="Striegel, Moriah" userId="2af4c3ec-dc10-4d2b-8060-0e7791eac357" providerId="ADAL" clId="{016087AD-75AB-48F6-9CA6-66745B900C73}" dt="2021-07-07T17:04:22.062" v="2209" actId="1076"/>
          <ac:picMkLst>
            <pc:docMk/>
            <pc:sldMk cId="3377085943" sldId="2483"/>
            <ac:picMk id="5" creationId="{E5A56B5B-5525-42AC-9D7B-0C5EBD22F896}"/>
          </ac:picMkLst>
        </pc:picChg>
        <pc:cxnChg chg="add mod">
          <ac:chgData name="Striegel, Moriah" userId="2af4c3ec-dc10-4d2b-8060-0e7791eac357" providerId="ADAL" clId="{016087AD-75AB-48F6-9CA6-66745B900C73}" dt="2021-07-07T17:04:52.624" v="2215" actId="1076"/>
          <ac:cxnSpMkLst>
            <pc:docMk/>
            <pc:sldMk cId="3377085943" sldId="2483"/>
            <ac:cxnSpMk id="11" creationId="{FABD0158-C274-4B91-8E93-109D3CB7BB3E}"/>
          </ac:cxnSpMkLst>
        </pc:cxnChg>
        <pc:cxnChg chg="add mod">
          <ac:chgData name="Striegel, Moriah" userId="2af4c3ec-dc10-4d2b-8060-0e7791eac357" providerId="ADAL" clId="{016087AD-75AB-48F6-9CA6-66745B900C73}" dt="2021-07-07T17:04:56.936" v="2216" actId="1076"/>
          <ac:cxnSpMkLst>
            <pc:docMk/>
            <pc:sldMk cId="3377085943" sldId="2483"/>
            <ac:cxnSpMk id="13" creationId="{EC39F7A2-5EEE-45A8-B468-EFF6BB1C9C7B}"/>
          </ac:cxnSpMkLst>
        </pc:cxnChg>
        <pc:cxnChg chg="add mod">
          <ac:chgData name="Striegel, Moriah" userId="2af4c3ec-dc10-4d2b-8060-0e7791eac357" providerId="ADAL" clId="{016087AD-75AB-48F6-9CA6-66745B900C73}" dt="2021-07-07T17:05:19.946" v="2221" actId="208"/>
          <ac:cxnSpMkLst>
            <pc:docMk/>
            <pc:sldMk cId="3377085943" sldId="2483"/>
            <ac:cxnSpMk id="14" creationId="{0C42EB38-2503-4985-A382-E166F825C077}"/>
          </ac:cxnSpMkLst>
        </pc:cxnChg>
      </pc:sldChg>
    </pc:docChg>
  </pc:docChgLst>
  <pc:docChgLst>
    <pc:chgData name="Rajagopal, Anurag" userId="S::anurag.rajagopal@cvshealth.com::e70e9e55-1e87-4805-ae55-5136a10cc0ab" providerId="AD" clId="Web-{35A6CDC3-69BD-4FE2-91A9-FCB840FB0241}"/>
    <pc:docChg chg="modSld">
      <pc:chgData name="Rajagopal, Anurag" userId="S::anurag.rajagopal@cvshealth.com::e70e9e55-1e87-4805-ae55-5136a10cc0ab" providerId="AD" clId="Web-{35A6CDC3-69BD-4FE2-91A9-FCB840FB0241}" dt="2021-07-14T14:35:45.950" v="19" actId="20577"/>
      <pc:docMkLst>
        <pc:docMk/>
      </pc:docMkLst>
      <pc:sldChg chg="modSp">
        <pc:chgData name="Rajagopal, Anurag" userId="S::anurag.rajagopal@cvshealth.com::e70e9e55-1e87-4805-ae55-5136a10cc0ab" providerId="AD" clId="Web-{35A6CDC3-69BD-4FE2-91A9-FCB840FB0241}" dt="2021-07-14T14:35:45.950" v="19" actId="20577"/>
        <pc:sldMkLst>
          <pc:docMk/>
          <pc:sldMk cId="3269660311" sldId="392"/>
        </pc:sldMkLst>
        <pc:spChg chg="mod">
          <ac:chgData name="Rajagopal, Anurag" userId="S::anurag.rajagopal@cvshealth.com::e70e9e55-1e87-4805-ae55-5136a10cc0ab" providerId="AD" clId="Web-{35A6CDC3-69BD-4FE2-91A9-FCB840FB0241}" dt="2021-07-14T14:35:45.950" v="19" actId="20577"/>
          <ac:spMkLst>
            <pc:docMk/>
            <pc:sldMk cId="3269660311" sldId="392"/>
            <ac:spMk id="3" creationId="{00000000-0000-0000-0000-000000000000}"/>
          </ac:spMkLst>
        </pc:spChg>
      </pc:sldChg>
    </pc:docChg>
  </pc:docChgLst>
  <pc:docChgLst>
    <pc:chgData name="Rajagopal, Anurag" userId="e70e9e55-1e87-4805-ae55-5136a10cc0ab" providerId="ADAL" clId="{6CBDB02D-89D4-46D1-BFA3-18D86B2CE29A}"/>
    <pc:docChg chg="modSld">
      <pc:chgData name="Rajagopal, Anurag" userId="e70e9e55-1e87-4805-ae55-5136a10cc0ab" providerId="ADAL" clId="{6CBDB02D-89D4-46D1-BFA3-18D86B2CE29A}" dt="2021-07-06T18:54:49.162" v="13" actId="20577"/>
      <pc:docMkLst>
        <pc:docMk/>
      </pc:docMkLst>
      <pc:sldChg chg="modSp modAnim">
        <pc:chgData name="Rajagopal, Anurag" userId="e70e9e55-1e87-4805-ae55-5136a10cc0ab" providerId="ADAL" clId="{6CBDB02D-89D4-46D1-BFA3-18D86B2CE29A}" dt="2021-07-06T18:54:49.162" v="13" actId="20577"/>
        <pc:sldMkLst>
          <pc:docMk/>
          <pc:sldMk cId="2388054550" sldId="2477"/>
        </pc:sldMkLst>
        <pc:spChg chg="mod">
          <ac:chgData name="Rajagopal, Anurag" userId="e70e9e55-1e87-4805-ae55-5136a10cc0ab" providerId="ADAL" clId="{6CBDB02D-89D4-46D1-BFA3-18D86B2CE29A}" dt="2021-07-06T18:54:49.162" v="13" actId="20577"/>
          <ac:spMkLst>
            <pc:docMk/>
            <pc:sldMk cId="2388054550" sldId="2477"/>
            <ac:spMk id="3" creationId="{6BD1A761-8594-42F1-9A20-E050538F30BC}"/>
          </ac:spMkLst>
        </pc:spChg>
      </pc:sldChg>
    </pc:docChg>
  </pc:docChgLst>
  <pc:docChgLst>
    <pc:chgData name="Striegel, Moriah" userId="2af4c3ec-dc10-4d2b-8060-0e7791eac357" providerId="ADAL" clId="{0D2571E8-21C7-49E4-ABC6-3FB18441136B}"/>
    <pc:docChg chg="undo custSel addSld delSld modSld">
      <pc:chgData name="Striegel, Moriah" userId="2af4c3ec-dc10-4d2b-8060-0e7791eac357" providerId="ADAL" clId="{0D2571E8-21C7-49E4-ABC6-3FB18441136B}" dt="2021-07-14T17:50:07.332" v="718" actId="2696"/>
      <pc:docMkLst>
        <pc:docMk/>
      </pc:docMkLst>
      <pc:sldChg chg="modSp mod">
        <pc:chgData name="Striegel, Moriah" userId="2af4c3ec-dc10-4d2b-8060-0e7791eac357" providerId="ADAL" clId="{0D2571E8-21C7-49E4-ABC6-3FB18441136B}" dt="2021-07-13T20:03:17.596" v="2" actId="207"/>
        <pc:sldMkLst>
          <pc:docMk/>
          <pc:sldMk cId="741994756" sldId="267"/>
        </pc:sldMkLst>
        <pc:spChg chg="mod">
          <ac:chgData name="Striegel, Moriah" userId="2af4c3ec-dc10-4d2b-8060-0e7791eac357" providerId="ADAL" clId="{0D2571E8-21C7-49E4-ABC6-3FB18441136B}" dt="2021-07-13T20:03:17.596" v="2" actId="207"/>
          <ac:spMkLst>
            <pc:docMk/>
            <pc:sldMk cId="741994756" sldId="267"/>
            <ac:spMk id="28" creationId="{19C13B5F-607D-47E4-8C57-5F87A13FFB08}"/>
          </ac:spMkLst>
        </pc:spChg>
      </pc:sldChg>
      <pc:sldChg chg="delSp modSp mod">
        <pc:chgData name="Striegel, Moriah" userId="2af4c3ec-dc10-4d2b-8060-0e7791eac357" providerId="ADAL" clId="{0D2571E8-21C7-49E4-ABC6-3FB18441136B}" dt="2021-07-14T14:35:59.370" v="627" actId="120"/>
        <pc:sldMkLst>
          <pc:docMk/>
          <pc:sldMk cId="3096953758" sldId="315"/>
        </pc:sldMkLst>
        <pc:spChg chg="mod">
          <ac:chgData name="Striegel, Moriah" userId="2af4c3ec-dc10-4d2b-8060-0e7791eac357" providerId="ADAL" clId="{0D2571E8-21C7-49E4-ABC6-3FB18441136B}" dt="2021-07-14T14:35:24.823" v="602" actId="1076"/>
          <ac:spMkLst>
            <pc:docMk/>
            <pc:sldMk cId="3096953758" sldId="315"/>
            <ac:spMk id="7" creationId="{37382987-AFEC-45B1-9B60-CC9C6B3AC7E1}"/>
          </ac:spMkLst>
        </pc:spChg>
        <pc:spChg chg="mod">
          <ac:chgData name="Striegel, Moriah" userId="2af4c3ec-dc10-4d2b-8060-0e7791eac357" providerId="ADAL" clId="{0D2571E8-21C7-49E4-ABC6-3FB18441136B}" dt="2021-07-14T14:35:24.823" v="602" actId="1076"/>
          <ac:spMkLst>
            <pc:docMk/>
            <pc:sldMk cId="3096953758" sldId="315"/>
            <ac:spMk id="8" creationId="{8A1EBC4D-6DD4-47EF-9337-238D642C7E3D}"/>
          </ac:spMkLst>
        </pc:spChg>
        <pc:spChg chg="mod">
          <ac:chgData name="Striegel, Moriah" userId="2af4c3ec-dc10-4d2b-8060-0e7791eac357" providerId="ADAL" clId="{0D2571E8-21C7-49E4-ABC6-3FB18441136B}" dt="2021-07-14T14:35:24.823" v="602" actId="1076"/>
          <ac:spMkLst>
            <pc:docMk/>
            <pc:sldMk cId="3096953758" sldId="315"/>
            <ac:spMk id="9" creationId="{15F8764A-4A68-42FB-828D-CA404C52511F}"/>
          </ac:spMkLst>
        </pc:spChg>
        <pc:spChg chg="mod">
          <ac:chgData name="Striegel, Moriah" userId="2af4c3ec-dc10-4d2b-8060-0e7791eac357" providerId="ADAL" clId="{0D2571E8-21C7-49E4-ABC6-3FB18441136B}" dt="2021-07-14T14:35:24.823" v="602" actId="1076"/>
          <ac:spMkLst>
            <pc:docMk/>
            <pc:sldMk cId="3096953758" sldId="315"/>
            <ac:spMk id="10" creationId="{6651930A-4BAA-468B-916A-219BC395A857}"/>
          </ac:spMkLst>
        </pc:spChg>
        <pc:spChg chg="del">
          <ac:chgData name="Striegel, Moriah" userId="2af4c3ec-dc10-4d2b-8060-0e7791eac357" providerId="ADAL" clId="{0D2571E8-21C7-49E4-ABC6-3FB18441136B}" dt="2021-07-14T14:33:54.763" v="591" actId="478"/>
          <ac:spMkLst>
            <pc:docMk/>
            <pc:sldMk cId="3096953758" sldId="315"/>
            <ac:spMk id="11" creationId="{400437D1-00D3-4D3E-AD63-73F089F655A5}"/>
          </ac:spMkLst>
        </pc:spChg>
        <pc:spChg chg="del mod">
          <ac:chgData name="Striegel, Moriah" userId="2af4c3ec-dc10-4d2b-8060-0e7791eac357" providerId="ADAL" clId="{0D2571E8-21C7-49E4-ABC6-3FB18441136B}" dt="2021-07-14T14:33:57.373" v="593" actId="478"/>
          <ac:spMkLst>
            <pc:docMk/>
            <pc:sldMk cId="3096953758" sldId="315"/>
            <ac:spMk id="12" creationId="{7EE503CC-3CD3-42FE-8A15-08E43846A573}"/>
          </ac:spMkLst>
        </pc:spChg>
        <pc:spChg chg="del">
          <ac:chgData name="Striegel, Moriah" userId="2af4c3ec-dc10-4d2b-8060-0e7791eac357" providerId="ADAL" clId="{0D2571E8-21C7-49E4-ABC6-3FB18441136B}" dt="2021-07-14T14:33:49.083" v="588" actId="478"/>
          <ac:spMkLst>
            <pc:docMk/>
            <pc:sldMk cId="3096953758" sldId="315"/>
            <ac:spMk id="13" creationId="{0FB11CD6-8773-4191-B44E-12D20486487E}"/>
          </ac:spMkLst>
        </pc:spChg>
        <pc:spChg chg="del">
          <ac:chgData name="Striegel, Moriah" userId="2af4c3ec-dc10-4d2b-8060-0e7791eac357" providerId="ADAL" clId="{0D2571E8-21C7-49E4-ABC6-3FB18441136B}" dt="2021-07-14T14:33:49.799" v="589" actId="478"/>
          <ac:spMkLst>
            <pc:docMk/>
            <pc:sldMk cId="3096953758" sldId="315"/>
            <ac:spMk id="14" creationId="{C5C00449-9F0F-4AA4-8801-E4E86B12E79E}"/>
          </ac:spMkLst>
        </pc:spChg>
        <pc:spChg chg="del">
          <ac:chgData name="Striegel, Moriah" userId="2af4c3ec-dc10-4d2b-8060-0e7791eac357" providerId="ADAL" clId="{0D2571E8-21C7-49E4-ABC6-3FB18441136B}" dt="2021-07-14T14:33:52.632" v="590" actId="478"/>
          <ac:spMkLst>
            <pc:docMk/>
            <pc:sldMk cId="3096953758" sldId="315"/>
            <ac:spMk id="15" creationId="{08DC8E52-C5CB-4B59-98CD-AB5A0E722BFA}"/>
          </ac:spMkLst>
        </pc:spChg>
        <pc:graphicFrameChg chg="mod modGraphic">
          <ac:chgData name="Striegel, Moriah" userId="2af4c3ec-dc10-4d2b-8060-0e7791eac357" providerId="ADAL" clId="{0D2571E8-21C7-49E4-ABC6-3FB18441136B}" dt="2021-07-14T14:35:59.370" v="627" actId="120"/>
          <ac:graphicFrameMkLst>
            <pc:docMk/>
            <pc:sldMk cId="3096953758" sldId="315"/>
            <ac:graphicFrameMk id="3" creationId="{E7B138BA-0CB8-4E95-AD69-8A8170CB0A50}"/>
          </ac:graphicFrameMkLst>
        </pc:graphicFrameChg>
      </pc:sldChg>
      <pc:sldChg chg="del">
        <pc:chgData name="Striegel, Moriah" userId="2af4c3ec-dc10-4d2b-8060-0e7791eac357" providerId="ADAL" clId="{0D2571E8-21C7-49E4-ABC6-3FB18441136B}" dt="2021-07-14T17:50:07.332" v="718" actId="2696"/>
        <pc:sldMkLst>
          <pc:docMk/>
          <pc:sldMk cId="454197581" sldId="603"/>
        </pc:sldMkLst>
      </pc:sldChg>
      <pc:sldChg chg="addSp delSp modSp mod">
        <pc:chgData name="Striegel, Moriah" userId="2af4c3ec-dc10-4d2b-8060-0e7791eac357" providerId="ADAL" clId="{0D2571E8-21C7-49E4-ABC6-3FB18441136B}" dt="2021-07-14T16:47:37.396" v="716" actId="1076"/>
        <pc:sldMkLst>
          <pc:docMk/>
          <pc:sldMk cId="851655648" sldId="632"/>
        </pc:sldMkLst>
        <pc:spChg chg="add mod">
          <ac:chgData name="Striegel, Moriah" userId="2af4c3ec-dc10-4d2b-8060-0e7791eac357" providerId="ADAL" clId="{0D2571E8-21C7-49E4-ABC6-3FB18441136B}" dt="2021-07-14T16:47:37.396" v="716" actId="1076"/>
          <ac:spMkLst>
            <pc:docMk/>
            <pc:sldMk cId="851655648" sldId="632"/>
            <ac:spMk id="2" creationId="{E10CA586-F172-4E7D-A26E-9009A832106D}"/>
          </ac:spMkLst>
        </pc:spChg>
        <pc:picChg chg="mod">
          <ac:chgData name="Striegel, Moriah" userId="2af4c3ec-dc10-4d2b-8060-0e7791eac357" providerId="ADAL" clId="{0D2571E8-21C7-49E4-ABC6-3FB18441136B}" dt="2021-07-14T16:47:30.431" v="715" actId="1076"/>
          <ac:picMkLst>
            <pc:docMk/>
            <pc:sldMk cId="851655648" sldId="632"/>
            <ac:picMk id="6" creationId="{B41B07BD-638A-46AB-8076-9D010B4EE19A}"/>
          </ac:picMkLst>
        </pc:picChg>
        <pc:picChg chg="del">
          <ac:chgData name="Striegel, Moriah" userId="2af4c3ec-dc10-4d2b-8060-0e7791eac357" providerId="ADAL" clId="{0D2571E8-21C7-49E4-ABC6-3FB18441136B}" dt="2021-07-14T16:45:36.614" v="713" actId="478"/>
          <ac:picMkLst>
            <pc:docMk/>
            <pc:sldMk cId="851655648" sldId="632"/>
            <ac:picMk id="14" creationId="{BF803016-7C35-4ADB-B2E3-6BE2E42E4DD3}"/>
          </ac:picMkLst>
        </pc:picChg>
      </pc:sldChg>
      <pc:sldChg chg="modSp mod">
        <pc:chgData name="Striegel, Moriah" userId="2af4c3ec-dc10-4d2b-8060-0e7791eac357" providerId="ADAL" clId="{0D2571E8-21C7-49E4-ABC6-3FB18441136B}" dt="2021-07-14T14:37:12.940" v="680" actId="20577"/>
        <pc:sldMkLst>
          <pc:docMk/>
          <pc:sldMk cId="2661763172" sldId="2480"/>
        </pc:sldMkLst>
        <pc:spChg chg="mod">
          <ac:chgData name="Striegel, Moriah" userId="2af4c3ec-dc10-4d2b-8060-0e7791eac357" providerId="ADAL" clId="{0D2571E8-21C7-49E4-ABC6-3FB18441136B}" dt="2021-07-14T14:37:12.940" v="680" actId="20577"/>
          <ac:spMkLst>
            <pc:docMk/>
            <pc:sldMk cId="2661763172" sldId="2480"/>
            <ac:spMk id="4" creationId="{8D01C216-8234-4051-AABF-7EFBF0EE5F37}"/>
          </ac:spMkLst>
        </pc:spChg>
      </pc:sldChg>
      <pc:sldChg chg="modSp mod">
        <pc:chgData name="Striegel, Moriah" userId="2af4c3ec-dc10-4d2b-8060-0e7791eac357" providerId="ADAL" clId="{0D2571E8-21C7-49E4-ABC6-3FB18441136B}" dt="2021-07-14T15:58:27.451" v="711" actId="20577"/>
        <pc:sldMkLst>
          <pc:docMk/>
          <pc:sldMk cId="3185812983" sldId="2482"/>
        </pc:sldMkLst>
        <pc:spChg chg="mod">
          <ac:chgData name="Striegel, Moriah" userId="2af4c3ec-dc10-4d2b-8060-0e7791eac357" providerId="ADAL" clId="{0D2571E8-21C7-49E4-ABC6-3FB18441136B}" dt="2021-07-14T15:57:20.480" v="689" actId="20577"/>
          <ac:spMkLst>
            <pc:docMk/>
            <pc:sldMk cId="3185812983" sldId="2482"/>
            <ac:spMk id="20" creationId="{750797C6-B3A5-49FC-9FDB-AF6C22201C47}"/>
          </ac:spMkLst>
        </pc:spChg>
        <pc:spChg chg="mod">
          <ac:chgData name="Striegel, Moriah" userId="2af4c3ec-dc10-4d2b-8060-0e7791eac357" providerId="ADAL" clId="{0D2571E8-21C7-49E4-ABC6-3FB18441136B}" dt="2021-07-14T15:58:27.451" v="711" actId="20577"/>
          <ac:spMkLst>
            <pc:docMk/>
            <pc:sldMk cId="3185812983" sldId="2482"/>
            <ac:spMk id="21" creationId="{0D9B8CAD-C9AB-4F25-8907-1E664A1D0962}"/>
          </ac:spMkLst>
        </pc:spChg>
      </pc:sldChg>
      <pc:sldChg chg="del">
        <pc:chgData name="Striegel, Moriah" userId="2af4c3ec-dc10-4d2b-8060-0e7791eac357" providerId="ADAL" clId="{0D2571E8-21C7-49E4-ABC6-3FB18441136B}" dt="2021-07-14T14:33:32.204" v="586" actId="2696"/>
        <pc:sldMkLst>
          <pc:docMk/>
          <pc:sldMk cId="3377085943" sldId="2483"/>
        </pc:sldMkLst>
      </pc:sldChg>
      <pc:sldChg chg="add del">
        <pc:chgData name="Striegel, Moriah" userId="2af4c3ec-dc10-4d2b-8060-0e7791eac357" providerId="ADAL" clId="{0D2571E8-21C7-49E4-ABC6-3FB18441136B}" dt="2021-07-13T20:14:25.725" v="173" actId="2696"/>
        <pc:sldMkLst>
          <pc:docMk/>
          <pc:sldMk cId="1745182545" sldId="2485"/>
        </pc:sldMkLst>
      </pc:sldChg>
      <pc:sldChg chg="add del">
        <pc:chgData name="Striegel, Moriah" userId="2af4c3ec-dc10-4d2b-8060-0e7791eac357" providerId="ADAL" clId="{0D2571E8-21C7-49E4-ABC6-3FB18441136B}" dt="2021-07-13T20:14:24.936" v="172" actId="2696"/>
        <pc:sldMkLst>
          <pc:docMk/>
          <pc:sldMk cId="1347875111" sldId="2487"/>
        </pc:sldMkLst>
      </pc:sldChg>
      <pc:sldChg chg="modSp del mod">
        <pc:chgData name="Striegel, Moriah" userId="2af4c3ec-dc10-4d2b-8060-0e7791eac357" providerId="ADAL" clId="{0D2571E8-21C7-49E4-ABC6-3FB18441136B}" dt="2021-07-14T16:47:43.184" v="717" actId="2696"/>
        <pc:sldMkLst>
          <pc:docMk/>
          <pc:sldMk cId="883790998" sldId="2489"/>
        </pc:sldMkLst>
        <pc:spChg chg="mod">
          <ac:chgData name="Striegel, Moriah" userId="2af4c3ec-dc10-4d2b-8060-0e7791eac357" providerId="ADAL" clId="{0D2571E8-21C7-49E4-ABC6-3FB18441136B}" dt="2021-07-14T16:45:13.013" v="712" actId="20577"/>
          <ac:spMkLst>
            <pc:docMk/>
            <pc:sldMk cId="883790998" sldId="2489"/>
            <ac:spMk id="10" creationId="{3825F857-073C-4760-9FF6-CB7FA5CFE53B}"/>
          </ac:spMkLst>
        </pc:spChg>
      </pc:sldChg>
      <pc:sldChg chg="del">
        <pc:chgData name="Striegel, Moriah" userId="2af4c3ec-dc10-4d2b-8060-0e7791eac357" providerId="ADAL" clId="{0D2571E8-21C7-49E4-ABC6-3FB18441136B}" dt="2021-07-14T14:33:44.980" v="587" actId="2696"/>
        <pc:sldMkLst>
          <pc:docMk/>
          <pc:sldMk cId="1995135387" sldId="2491"/>
        </pc:sldMkLst>
      </pc:sldChg>
      <pc:sldChg chg="del">
        <pc:chgData name="Striegel, Moriah" userId="2af4c3ec-dc10-4d2b-8060-0e7791eac357" providerId="ADAL" clId="{0D2571E8-21C7-49E4-ABC6-3FB18441136B}" dt="2021-07-14T14:33:28.083" v="585" actId="2696"/>
        <pc:sldMkLst>
          <pc:docMk/>
          <pc:sldMk cId="3506885760" sldId="2493"/>
        </pc:sldMkLst>
      </pc:sldChg>
      <pc:sldChg chg="modSp mod">
        <pc:chgData name="Striegel, Moriah" userId="2af4c3ec-dc10-4d2b-8060-0e7791eac357" providerId="ADAL" clId="{0D2571E8-21C7-49E4-ABC6-3FB18441136B}" dt="2021-07-13T20:15:31.991" v="174" actId="1076"/>
        <pc:sldMkLst>
          <pc:docMk/>
          <pc:sldMk cId="3181528652" sldId="2495"/>
        </pc:sldMkLst>
        <pc:graphicFrameChg chg="mod">
          <ac:chgData name="Striegel, Moriah" userId="2af4c3ec-dc10-4d2b-8060-0e7791eac357" providerId="ADAL" clId="{0D2571E8-21C7-49E4-ABC6-3FB18441136B}" dt="2021-07-13T20:10:14.722" v="169" actId="20577"/>
          <ac:graphicFrameMkLst>
            <pc:docMk/>
            <pc:sldMk cId="3181528652" sldId="2495"/>
            <ac:graphicFrameMk id="30" creationId="{69155ED0-AB74-400C-A103-E7891BCFA7D7}"/>
          </ac:graphicFrameMkLst>
        </pc:graphicFrameChg>
        <pc:picChg chg="mod">
          <ac:chgData name="Striegel, Moriah" userId="2af4c3ec-dc10-4d2b-8060-0e7791eac357" providerId="ADAL" clId="{0D2571E8-21C7-49E4-ABC6-3FB18441136B}" dt="2021-07-13T20:15:31.991" v="174" actId="1076"/>
          <ac:picMkLst>
            <pc:docMk/>
            <pc:sldMk cId="3181528652" sldId="2495"/>
            <ac:picMk id="49" creationId="{8986E117-5F76-4C6D-9602-C58E615DD7B8}"/>
          </ac:picMkLst>
        </pc:picChg>
      </pc:sldChg>
    </pc:docChg>
  </pc:docChgLst>
  <pc:docChgLst>
    <pc:chgData name="Striegel, Moriah" userId="2af4c3ec-dc10-4d2b-8060-0e7791eac357" providerId="ADAL" clId="{1C1119FE-7021-4BDB-B9F9-268C5551C5EE}"/>
    <pc:docChg chg="undo redo custSel addSld delSld modSld sldOrd">
      <pc:chgData name="Striegel, Moriah" userId="2af4c3ec-dc10-4d2b-8060-0e7791eac357" providerId="ADAL" clId="{1C1119FE-7021-4BDB-B9F9-268C5551C5EE}" dt="2021-07-12T15:21:38.162" v="4082"/>
      <pc:docMkLst>
        <pc:docMk/>
      </pc:docMkLst>
      <pc:sldChg chg="del">
        <pc:chgData name="Striegel, Moriah" userId="2af4c3ec-dc10-4d2b-8060-0e7791eac357" providerId="ADAL" clId="{1C1119FE-7021-4BDB-B9F9-268C5551C5EE}" dt="2021-07-08T13:37:46.220" v="1068" actId="2696"/>
        <pc:sldMkLst>
          <pc:docMk/>
          <pc:sldMk cId="561301390" sldId="266"/>
        </pc:sldMkLst>
      </pc:sldChg>
      <pc:sldChg chg="addSp delSp modSp mod addAnim delAnim modAnim">
        <pc:chgData name="Striegel, Moriah" userId="2af4c3ec-dc10-4d2b-8060-0e7791eac357" providerId="ADAL" clId="{1C1119FE-7021-4BDB-B9F9-268C5551C5EE}" dt="2021-07-08T23:16:33.862" v="2622"/>
        <pc:sldMkLst>
          <pc:docMk/>
          <pc:sldMk cId="741994756" sldId="267"/>
        </pc:sldMkLst>
        <pc:spChg chg="mod">
          <ac:chgData name="Striegel, Moriah" userId="2af4c3ec-dc10-4d2b-8060-0e7791eac357" providerId="ADAL" clId="{1C1119FE-7021-4BDB-B9F9-268C5551C5EE}" dt="2021-07-08T15:13:00.796" v="1970" actId="1076"/>
          <ac:spMkLst>
            <pc:docMk/>
            <pc:sldMk cId="741994756" sldId="267"/>
            <ac:spMk id="2" creationId="{A2E35740-B148-475C-BDF2-E7C15D803924}"/>
          </ac:spMkLst>
        </pc:spChg>
        <pc:spChg chg="mod">
          <ac:chgData name="Striegel, Moriah" userId="2af4c3ec-dc10-4d2b-8060-0e7791eac357" providerId="ADAL" clId="{1C1119FE-7021-4BDB-B9F9-268C5551C5EE}" dt="2021-07-08T14:14:53.093" v="1414" actId="1076"/>
          <ac:spMkLst>
            <pc:docMk/>
            <pc:sldMk cId="741994756" sldId="267"/>
            <ac:spMk id="3" creationId="{0DF8ED0E-8ECD-4C31-BD62-897E9A80F4C0}"/>
          </ac:spMkLst>
        </pc:spChg>
        <pc:spChg chg="add del mod">
          <ac:chgData name="Striegel, Moriah" userId="2af4c3ec-dc10-4d2b-8060-0e7791eac357" providerId="ADAL" clId="{1C1119FE-7021-4BDB-B9F9-268C5551C5EE}" dt="2021-07-08T13:57:19.515" v="1237" actId="478"/>
          <ac:spMkLst>
            <pc:docMk/>
            <pc:sldMk cId="741994756" sldId="267"/>
            <ac:spMk id="4" creationId="{107CEE0B-E4D6-4A8E-B670-6CD4D21C5E50}"/>
          </ac:spMkLst>
        </pc:spChg>
        <pc:spChg chg="add mod">
          <ac:chgData name="Striegel, Moriah" userId="2af4c3ec-dc10-4d2b-8060-0e7791eac357" providerId="ADAL" clId="{1C1119FE-7021-4BDB-B9F9-268C5551C5EE}" dt="2021-07-08T13:59:47.044" v="1260" actId="1076"/>
          <ac:spMkLst>
            <pc:docMk/>
            <pc:sldMk cId="741994756" sldId="267"/>
            <ac:spMk id="5" creationId="{DFED57BF-A43F-40B3-A788-4FBD364D10AC}"/>
          </ac:spMkLst>
        </pc:spChg>
        <pc:spChg chg="add mod">
          <ac:chgData name="Striegel, Moriah" userId="2af4c3ec-dc10-4d2b-8060-0e7791eac357" providerId="ADAL" clId="{1C1119FE-7021-4BDB-B9F9-268C5551C5EE}" dt="2021-07-08T14:00:51.853" v="1284" actId="1076"/>
          <ac:spMkLst>
            <pc:docMk/>
            <pc:sldMk cId="741994756" sldId="267"/>
            <ac:spMk id="6" creationId="{72C5E9A2-F84B-432D-B06B-E846AEF69901}"/>
          </ac:spMkLst>
        </pc:spChg>
        <pc:spChg chg="add mod">
          <ac:chgData name="Striegel, Moriah" userId="2af4c3ec-dc10-4d2b-8060-0e7791eac357" providerId="ADAL" clId="{1C1119FE-7021-4BDB-B9F9-268C5551C5EE}" dt="2021-07-08T14:05:35.683" v="1303" actId="122"/>
          <ac:spMkLst>
            <pc:docMk/>
            <pc:sldMk cId="741994756" sldId="267"/>
            <ac:spMk id="8" creationId="{E03D67DE-E67A-49F6-B59C-448AFEE5C9B1}"/>
          </ac:spMkLst>
        </pc:spChg>
        <pc:spChg chg="add mod">
          <ac:chgData name="Striegel, Moriah" userId="2af4c3ec-dc10-4d2b-8060-0e7791eac357" providerId="ADAL" clId="{1C1119FE-7021-4BDB-B9F9-268C5551C5EE}" dt="2021-07-08T14:06:11.433" v="1324" actId="1076"/>
          <ac:spMkLst>
            <pc:docMk/>
            <pc:sldMk cId="741994756" sldId="267"/>
            <ac:spMk id="9" creationId="{4F089C65-E702-4B09-ABD2-020B6083C51F}"/>
          </ac:spMkLst>
        </pc:spChg>
        <pc:spChg chg="del">
          <ac:chgData name="Striegel, Moriah" userId="2af4c3ec-dc10-4d2b-8060-0e7791eac357" providerId="ADAL" clId="{1C1119FE-7021-4BDB-B9F9-268C5551C5EE}" dt="2021-07-08T13:55:40.403" v="1190" actId="478"/>
          <ac:spMkLst>
            <pc:docMk/>
            <pc:sldMk cId="741994756" sldId="267"/>
            <ac:spMk id="10" creationId="{FF798907-CB41-4296-85B9-1398D9E8D2A2}"/>
          </ac:spMkLst>
        </pc:spChg>
        <pc:spChg chg="add del mod">
          <ac:chgData name="Striegel, Moriah" userId="2af4c3ec-dc10-4d2b-8060-0e7791eac357" providerId="ADAL" clId="{1C1119FE-7021-4BDB-B9F9-268C5551C5EE}" dt="2021-07-08T13:57:18.906" v="1236" actId="478"/>
          <ac:spMkLst>
            <pc:docMk/>
            <pc:sldMk cId="741994756" sldId="267"/>
            <ac:spMk id="11" creationId="{3E6B3A8F-CE69-4D93-8A86-52BEE87A64CA}"/>
          </ac:spMkLst>
        </pc:spChg>
        <pc:spChg chg="add mod">
          <ac:chgData name="Striegel, Moriah" userId="2af4c3ec-dc10-4d2b-8060-0e7791eac357" providerId="ADAL" clId="{1C1119FE-7021-4BDB-B9F9-268C5551C5EE}" dt="2021-07-08T14:06:39.491" v="1353" actId="1076"/>
          <ac:spMkLst>
            <pc:docMk/>
            <pc:sldMk cId="741994756" sldId="267"/>
            <ac:spMk id="12" creationId="{ACFEE94C-94C8-4191-A53D-E2BA5E6194DA}"/>
          </ac:spMkLst>
        </pc:spChg>
        <pc:spChg chg="del mod">
          <ac:chgData name="Striegel, Moriah" userId="2af4c3ec-dc10-4d2b-8060-0e7791eac357" providerId="ADAL" clId="{1C1119FE-7021-4BDB-B9F9-268C5551C5EE}" dt="2021-07-08T13:55:50.329" v="1194" actId="478"/>
          <ac:spMkLst>
            <pc:docMk/>
            <pc:sldMk cId="741994756" sldId="267"/>
            <ac:spMk id="13" creationId="{1CCA029D-E0FA-4D8C-8CA8-0BF3529BB6F9}"/>
          </ac:spMkLst>
        </pc:spChg>
        <pc:spChg chg="add mod">
          <ac:chgData name="Striegel, Moriah" userId="2af4c3ec-dc10-4d2b-8060-0e7791eac357" providerId="ADAL" clId="{1C1119FE-7021-4BDB-B9F9-268C5551C5EE}" dt="2021-07-08T13:59:43.819" v="1259" actId="1076"/>
          <ac:spMkLst>
            <pc:docMk/>
            <pc:sldMk cId="741994756" sldId="267"/>
            <ac:spMk id="14" creationId="{9D563779-69DD-43F6-9851-3861DDDACA31}"/>
          </ac:spMkLst>
        </pc:spChg>
        <pc:spChg chg="add del mod">
          <ac:chgData name="Striegel, Moriah" userId="2af4c3ec-dc10-4d2b-8060-0e7791eac357" providerId="ADAL" clId="{1C1119FE-7021-4BDB-B9F9-268C5551C5EE}" dt="2021-07-08T14:05:50.115" v="1304" actId="478"/>
          <ac:spMkLst>
            <pc:docMk/>
            <pc:sldMk cId="741994756" sldId="267"/>
            <ac:spMk id="15" creationId="{3EC6AC81-5BF5-4FEF-80C7-4F9E951313F5}"/>
          </ac:spMkLst>
        </pc:spChg>
        <pc:spChg chg="del mod">
          <ac:chgData name="Striegel, Moriah" userId="2af4c3ec-dc10-4d2b-8060-0e7791eac357" providerId="ADAL" clId="{1C1119FE-7021-4BDB-B9F9-268C5551C5EE}" dt="2021-07-08T14:06:41.426" v="1354" actId="478"/>
          <ac:spMkLst>
            <pc:docMk/>
            <pc:sldMk cId="741994756" sldId="267"/>
            <ac:spMk id="16" creationId="{269AD7BF-56C9-4CA3-933B-D954EED03E5A}"/>
          </ac:spMkLst>
        </pc:spChg>
        <pc:spChg chg="add del mod">
          <ac:chgData name="Striegel, Moriah" userId="2af4c3ec-dc10-4d2b-8060-0e7791eac357" providerId="ADAL" clId="{1C1119FE-7021-4BDB-B9F9-268C5551C5EE}" dt="2021-07-08T14:07:11.053" v="1376" actId="478"/>
          <ac:spMkLst>
            <pc:docMk/>
            <pc:sldMk cId="741994756" sldId="267"/>
            <ac:spMk id="17" creationId="{63711BBE-8964-4C29-B399-60AB3D52F8AC}"/>
          </ac:spMkLst>
        </pc:spChg>
        <pc:spChg chg="add mod">
          <ac:chgData name="Striegel, Moriah" userId="2af4c3ec-dc10-4d2b-8060-0e7791eac357" providerId="ADAL" clId="{1C1119FE-7021-4BDB-B9F9-268C5551C5EE}" dt="2021-07-08T13:59:40.973" v="1258" actId="1076"/>
          <ac:spMkLst>
            <pc:docMk/>
            <pc:sldMk cId="741994756" sldId="267"/>
            <ac:spMk id="18" creationId="{55280577-9C92-4E4F-8CB5-69E4C34D0F53}"/>
          </ac:spMkLst>
        </pc:spChg>
        <pc:spChg chg="add mod">
          <ac:chgData name="Striegel, Moriah" userId="2af4c3ec-dc10-4d2b-8060-0e7791eac357" providerId="ADAL" clId="{1C1119FE-7021-4BDB-B9F9-268C5551C5EE}" dt="2021-07-08T14:09:34.678" v="1386" actId="207"/>
          <ac:spMkLst>
            <pc:docMk/>
            <pc:sldMk cId="741994756" sldId="267"/>
            <ac:spMk id="19" creationId="{82F1BE58-0521-4801-97C2-73D4B1409499}"/>
          </ac:spMkLst>
        </pc:spChg>
        <pc:spChg chg="add mod">
          <ac:chgData name="Striegel, Moriah" userId="2af4c3ec-dc10-4d2b-8060-0e7791eac357" providerId="ADAL" clId="{1C1119FE-7021-4BDB-B9F9-268C5551C5EE}" dt="2021-07-08T13:59:31.246" v="1256" actId="1076"/>
          <ac:spMkLst>
            <pc:docMk/>
            <pc:sldMk cId="741994756" sldId="267"/>
            <ac:spMk id="20" creationId="{2B12B10B-09CB-45F1-A732-670CF5CD9806}"/>
          </ac:spMkLst>
        </pc:spChg>
        <pc:spChg chg="add mod">
          <ac:chgData name="Striegel, Moriah" userId="2af4c3ec-dc10-4d2b-8060-0e7791eac357" providerId="ADAL" clId="{1C1119FE-7021-4BDB-B9F9-268C5551C5EE}" dt="2021-07-08T14:07:08.307" v="1375" actId="122"/>
          <ac:spMkLst>
            <pc:docMk/>
            <pc:sldMk cId="741994756" sldId="267"/>
            <ac:spMk id="21" creationId="{63FFA009-4CBE-4155-AE50-B4F2FFD54D3B}"/>
          </ac:spMkLst>
        </pc:spChg>
        <pc:spChg chg="add mod">
          <ac:chgData name="Striegel, Moriah" userId="2af4c3ec-dc10-4d2b-8060-0e7791eac357" providerId="ADAL" clId="{1C1119FE-7021-4BDB-B9F9-268C5551C5EE}" dt="2021-07-08T14:08:25.987" v="1381" actId="207"/>
          <ac:spMkLst>
            <pc:docMk/>
            <pc:sldMk cId="741994756" sldId="267"/>
            <ac:spMk id="22" creationId="{F37039B1-8E7F-4A9E-9AC6-910E4EE8FF85}"/>
          </ac:spMkLst>
        </pc:spChg>
        <pc:spChg chg="add mod">
          <ac:chgData name="Striegel, Moriah" userId="2af4c3ec-dc10-4d2b-8060-0e7791eac357" providerId="ADAL" clId="{1C1119FE-7021-4BDB-B9F9-268C5551C5EE}" dt="2021-07-08T14:09:49.849" v="1389" actId="1076"/>
          <ac:spMkLst>
            <pc:docMk/>
            <pc:sldMk cId="741994756" sldId="267"/>
            <ac:spMk id="23" creationId="{2544E956-BD3F-4655-B39C-D991BC603495}"/>
          </ac:spMkLst>
        </pc:spChg>
        <pc:spChg chg="add mod">
          <ac:chgData name="Striegel, Moriah" userId="2af4c3ec-dc10-4d2b-8060-0e7791eac357" providerId="ADAL" clId="{1C1119FE-7021-4BDB-B9F9-268C5551C5EE}" dt="2021-07-08T14:10:41.176" v="1395" actId="1076"/>
          <ac:spMkLst>
            <pc:docMk/>
            <pc:sldMk cId="741994756" sldId="267"/>
            <ac:spMk id="24" creationId="{CEDA1268-0F35-42C6-82CB-7EF92808FB59}"/>
          </ac:spMkLst>
        </pc:spChg>
        <pc:spChg chg="add mod">
          <ac:chgData name="Striegel, Moriah" userId="2af4c3ec-dc10-4d2b-8060-0e7791eac357" providerId="ADAL" clId="{1C1119FE-7021-4BDB-B9F9-268C5551C5EE}" dt="2021-07-08T14:11:31.386" v="1401" actId="1076"/>
          <ac:spMkLst>
            <pc:docMk/>
            <pc:sldMk cId="741994756" sldId="267"/>
            <ac:spMk id="25" creationId="{7A45679E-49C6-4249-AE04-D5B857512A82}"/>
          </ac:spMkLst>
        </pc:spChg>
        <pc:spChg chg="add mod">
          <ac:chgData name="Striegel, Moriah" userId="2af4c3ec-dc10-4d2b-8060-0e7791eac357" providerId="ADAL" clId="{1C1119FE-7021-4BDB-B9F9-268C5551C5EE}" dt="2021-07-08T14:18:10.261" v="1490" actId="1076"/>
          <ac:spMkLst>
            <pc:docMk/>
            <pc:sldMk cId="741994756" sldId="267"/>
            <ac:spMk id="28" creationId="{19C13B5F-607D-47E4-8C57-5F87A13FFB08}"/>
          </ac:spMkLst>
        </pc:spChg>
        <pc:spChg chg="add mod">
          <ac:chgData name="Striegel, Moriah" userId="2af4c3ec-dc10-4d2b-8060-0e7791eac357" providerId="ADAL" clId="{1C1119FE-7021-4BDB-B9F9-268C5551C5EE}" dt="2021-07-08T14:31:08.158" v="1619" actId="20577"/>
          <ac:spMkLst>
            <pc:docMk/>
            <pc:sldMk cId="741994756" sldId="267"/>
            <ac:spMk id="29" creationId="{04A419C0-01CE-496C-A329-C8A0A9AD87F9}"/>
          </ac:spMkLst>
        </pc:spChg>
        <pc:spChg chg="add mod">
          <ac:chgData name="Striegel, Moriah" userId="2af4c3ec-dc10-4d2b-8060-0e7791eac357" providerId="ADAL" clId="{1C1119FE-7021-4BDB-B9F9-268C5551C5EE}" dt="2021-07-08T14:42:10.073" v="1724" actId="1076"/>
          <ac:spMkLst>
            <pc:docMk/>
            <pc:sldMk cId="741994756" sldId="267"/>
            <ac:spMk id="30" creationId="{258F6D77-B274-40FF-8973-82D1DB20002F}"/>
          </ac:spMkLst>
        </pc:spChg>
        <pc:spChg chg="add mod">
          <ac:chgData name="Striegel, Moriah" userId="2af4c3ec-dc10-4d2b-8060-0e7791eac357" providerId="ADAL" clId="{1C1119FE-7021-4BDB-B9F9-268C5551C5EE}" dt="2021-07-08T14:43:42.357" v="1826" actId="20577"/>
          <ac:spMkLst>
            <pc:docMk/>
            <pc:sldMk cId="741994756" sldId="267"/>
            <ac:spMk id="31" creationId="{6DD83735-1574-4A75-9ED3-68720B176262}"/>
          </ac:spMkLst>
        </pc:spChg>
        <pc:picChg chg="add mod">
          <ac:chgData name="Striegel, Moriah" userId="2af4c3ec-dc10-4d2b-8060-0e7791eac357" providerId="ADAL" clId="{1C1119FE-7021-4BDB-B9F9-268C5551C5EE}" dt="2021-07-08T14:12:36.714" v="1407" actId="1076"/>
          <ac:picMkLst>
            <pc:docMk/>
            <pc:sldMk cId="741994756" sldId="267"/>
            <ac:picMk id="27" creationId="{D06B96FE-8190-45A9-B391-336FE60BE68F}"/>
          </ac:picMkLst>
        </pc:picChg>
        <pc:cxnChg chg="add mod">
          <ac:chgData name="Striegel, Moriah" userId="2af4c3ec-dc10-4d2b-8060-0e7791eac357" providerId="ADAL" clId="{1C1119FE-7021-4BDB-B9F9-268C5551C5EE}" dt="2021-07-08T14:44:23.535" v="1828" actId="208"/>
          <ac:cxnSpMkLst>
            <pc:docMk/>
            <pc:sldMk cId="741994756" sldId="267"/>
            <ac:cxnSpMk id="33" creationId="{CA37C6BD-5A7E-4BA7-9694-33BD9BD0612D}"/>
          </ac:cxnSpMkLst>
        </pc:cxnChg>
        <pc:cxnChg chg="add mod">
          <ac:chgData name="Striegel, Moriah" userId="2af4c3ec-dc10-4d2b-8060-0e7791eac357" providerId="ADAL" clId="{1C1119FE-7021-4BDB-B9F9-268C5551C5EE}" dt="2021-07-08T14:44:48.882" v="1831" actId="14100"/>
          <ac:cxnSpMkLst>
            <pc:docMk/>
            <pc:sldMk cId="741994756" sldId="267"/>
            <ac:cxnSpMk id="34" creationId="{1DDFECB0-A7EE-495A-B523-EA415BD8B81D}"/>
          </ac:cxnSpMkLst>
        </pc:cxnChg>
      </pc:sldChg>
      <pc:sldChg chg="del">
        <pc:chgData name="Striegel, Moriah" userId="2af4c3ec-dc10-4d2b-8060-0e7791eac357" providerId="ADAL" clId="{1C1119FE-7021-4BDB-B9F9-268C5551C5EE}" dt="2021-07-08T13:37:40.991" v="1066" actId="2696"/>
        <pc:sldMkLst>
          <pc:docMk/>
          <pc:sldMk cId="2722234414" sldId="336"/>
        </pc:sldMkLst>
      </pc:sldChg>
      <pc:sldChg chg="del">
        <pc:chgData name="Striegel, Moriah" userId="2af4c3ec-dc10-4d2b-8060-0e7791eac357" providerId="ADAL" clId="{1C1119FE-7021-4BDB-B9F9-268C5551C5EE}" dt="2021-07-08T13:37:49.857" v="1069" actId="2696"/>
        <pc:sldMkLst>
          <pc:docMk/>
          <pc:sldMk cId="791636698" sldId="386"/>
        </pc:sldMkLst>
      </pc:sldChg>
      <pc:sldChg chg="modSp mod modAnim">
        <pc:chgData name="Striegel, Moriah" userId="2af4c3ec-dc10-4d2b-8060-0e7791eac357" providerId="ADAL" clId="{1C1119FE-7021-4BDB-B9F9-268C5551C5EE}" dt="2021-07-08T13:37:08.655" v="1049" actId="1076"/>
        <pc:sldMkLst>
          <pc:docMk/>
          <pc:sldMk cId="3269660311" sldId="392"/>
        </pc:sldMkLst>
        <pc:spChg chg="mod">
          <ac:chgData name="Striegel, Moriah" userId="2af4c3ec-dc10-4d2b-8060-0e7791eac357" providerId="ADAL" clId="{1C1119FE-7021-4BDB-B9F9-268C5551C5EE}" dt="2021-07-08T13:37:08.655" v="1049" actId="1076"/>
          <ac:spMkLst>
            <pc:docMk/>
            <pc:sldMk cId="3269660311" sldId="392"/>
            <ac:spMk id="3" creationId="{00000000-0000-0000-0000-000000000000}"/>
          </ac:spMkLst>
        </pc:spChg>
      </pc:sldChg>
      <pc:sldChg chg="del">
        <pc:chgData name="Striegel, Moriah" userId="2af4c3ec-dc10-4d2b-8060-0e7791eac357" providerId="ADAL" clId="{1C1119FE-7021-4BDB-B9F9-268C5551C5EE}" dt="2021-07-08T13:37:52.228" v="1070" actId="2696"/>
        <pc:sldMkLst>
          <pc:docMk/>
          <pc:sldMk cId="2689267903" sldId="411"/>
        </pc:sldMkLst>
      </pc:sldChg>
      <pc:sldChg chg="del">
        <pc:chgData name="Striegel, Moriah" userId="2af4c3ec-dc10-4d2b-8060-0e7791eac357" providerId="ADAL" clId="{1C1119FE-7021-4BDB-B9F9-268C5551C5EE}" dt="2021-07-08T13:37:43.564" v="1067" actId="2696"/>
        <pc:sldMkLst>
          <pc:docMk/>
          <pc:sldMk cId="876621797" sldId="412"/>
        </pc:sldMkLst>
      </pc:sldChg>
      <pc:sldChg chg="del">
        <pc:chgData name="Striegel, Moriah" userId="2af4c3ec-dc10-4d2b-8060-0e7791eac357" providerId="ADAL" clId="{1C1119FE-7021-4BDB-B9F9-268C5551C5EE}" dt="2021-07-08T13:38:02.800" v="1073" actId="2696"/>
        <pc:sldMkLst>
          <pc:docMk/>
          <pc:sldMk cId="2073497791" sldId="575"/>
        </pc:sldMkLst>
      </pc:sldChg>
      <pc:sldChg chg="modSp mod">
        <pc:chgData name="Striegel, Moriah" userId="2af4c3ec-dc10-4d2b-8060-0e7791eac357" providerId="ADAL" clId="{1C1119FE-7021-4BDB-B9F9-268C5551C5EE}" dt="2021-07-08T13:38:25.344" v="1076" actId="2164"/>
        <pc:sldMkLst>
          <pc:docMk/>
          <pc:sldMk cId="2964000675" sldId="590"/>
        </pc:sldMkLst>
        <pc:graphicFrameChg chg="modGraphic">
          <ac:chgData name="Striegel, Moriah" userId="2af4c3ec-dc10-4d2b-8060-0e7791eac357" providerId="ADAL" clId="{1C1119FE-7021-4BDB-B9F9-268C5551C5EE}" dt="2021-07-08T13:38:25.344" v="1076" actId="2164"/>
          <ac:graphicFrameMkLst>
            <pc:docMk/>
            <pc:sldMk cId="2964000675" sldId="590"/>
            <ac:graphicFrameMk id="7" creationId="{7693A1E5-0F1B-424E-AB9D-2CA60C2254B4}"/>
          </ac:graphicFrameMkLst>
        </pc:graphicFrameChg>
      </pc:sldChg>
      <pc:sldChg chg="modSp mod modAnim">
        <pc:chgData name="Striegel, Moriah" userId="2af4c3ec-dc10-4d2b-8060-0e7791eac357" providerId="ADAL" clId="{1C1119FE-7021-4BDB-B9F9-268C5551C5EE}" dt="2021-07-08T13:37:24.396" v="1065" actId="20577"/>
        <pc:sldMkLst>
          <pc:docMk/>
          <pc:sldMk cId="3304161895" sldId="597"/>
        </pc:sldMkLst>
        <pc:spChg chg="mod">
          <ac:chgData name="Striegel, Moriah" userId="2af4c3ec-dc10-4d2b-8060-0e7791eac357" providerId="ADAL" clId="{1C1119FE-7021-4BDB-B9F9-268C5551C5EE}" dt="2021-07-08T13:37:22.354" v="1064" actId="20577"/>
          <ac:spMkLst>
            <pc:docMk/>
            <pc:sldMk cId="3304161895" sldId="597"/>
            <ac:spMk id="2" creationId="{3593FEB9-A40D-470E-A2A9-B0359A78EC59}"/>
          </ac:spMkLst>
        </pc:spChg>
        <pc:spChg chg="mod">
          <ac:chgData name="Striegel, Moriah" userId="2af4c3ec-dc10-4d2b-8060-0e7791eac357" providerId="ADAL" clId="{1C1119FE-7021-4BDB-B9F9-268C5551C5EE}" dt="2021-07-08T13:37:24.396" v="1065" actId="20577"/>
          <ac:spMkLst>
            <pc:docMk/>
            <pc:sldMk cId="3304161895" sldId="597"/>
            <ac:spMk id="3" creationId="{11D41996-2916-46F9-87F5-0E4F90A826BB}"/>
          </ac:spMkLst>
        </pc:spChg>
      </pc:sldChg>
      <pc:sldChg chg="modSp mod modAnim">
        <pc:chgData name="Striegel, Moriah" userId="2af4c3ec-dc10-4d2b-8060-0e7791eac357" providerId="ADAL" clId="{1C1119FE-7021-4BDB-B9F9-268C5551C5EE}" dt="2021-07-08T13:37:18.142" v="1060" actId="20577"/>
        <pc:sldMkLst>
          <pc:docMk/>
          <pc:sldMk cId="2026914897" sldId="598"/>
        </pc:sldMkLst>
        <pc:spChg chg="mod">
          <ac:chgData name="Striegel, Moriah" userId="2af4c3ec-dc10-4d2b-8060-0e7791eac357" providerId="ADAL" clId="{1C1119FE-7021-4BDB-B9F9-268C5551C5EE}" dt="2021-07-08T13:37:13.666" v="1053" actId="20577"/>
          <ac:spMkLst>
            <pc:docMk/>
            <pc:sldMk cId="2026914897" sldId="598"/>
            <ac:spMk id="2" creationId="{8494A61E-B47A-4016-B55C-CCCDBEB800AF}"/>
          </ac:spMkLst>
        </pc:spChg>
        <pc:spChg chg="mod">
          <ac:chgData name="Striegel, Moriah" userId="2af4c3ec-dc10-4d2b-8060-0e7791eac357" providerId="ADAL" clId="{1C1119FE-7021-4BDB-B9F9-268C5551C5EE}" dt="2021-07-08T13:37:18.142" v="1060" actId="20577"/>
          <ac:spMkLst>
            <pc:docMk/>
            <pc:sldMk cId="2026914897" sldId="598"/>
            <ac:spMk id="3" creationId="{8AAABE49-F4CB-437A-BC69-D60897D71598}"/>
          </ac:spMkLst>
        </pc:spChg>
      </pc:sldChg>
      <pc:sldChg chg="ord">
        <pc:chgData name="Striegel, Moriah" userId="2af4c3ec-dc10-4d2b-8060-0e7791eac357" providerId="ADAL" clId="{1C1119FE-7021-4BDB-B9F9-268C5551C5EE}" dt="2021-07-08T15:46:01.142" v="2606"/>
        <pc:sldMkLst>
          <pc:docMk/>
          <pc:sldMk cId="728269928" sldId="599"/>
        </pc:sldMkLst>
      </pc:sldChg>
      <pc:sldChg chg="del">
        <pc:chgData name="Striegel, Moriah" userId="2af4c3ec-dc10-4d2b-8060-0e7791eac357" providerId="ADAL" clId="{1C1119FE-7021-4BDB-B9F9-268C5551C5EE}" dt="2021-07-08T13:39:08.293" v="1103" actId="2696"/>
        <pc:sldMkLst>
          <pc:docMk/>
          <pc:sldMk cId="2799345724" sldId="602"/>
        </pc:sldMkLst>
      </pc:sldChg>
      <pc:sldChg chg="ord">
        <pc:chgData name="Striegel, Moriah" userId="2af4c3ec-dc10-4d2b-8060-0e7791eac357" providerId="ADAL" clId="{1C1119FE-7021-4BDB-B9F9-268C5551C5EE}" dt="2021-07-08T13:39:10.743" v="1105"/>
        <pc:sldMkLst>
          <pc:docMk/>
          <pc:sldMk cId="454197581" sldId="603"/>
        </pc:sldMkLst>
      </pc:sldChg>
      <pc:sldChg chg="del ord">
        <pc:chgData name="Striegel, Moriah" userId="2af4c3ec-dc10-4d2b-8060-0e7791eac357" providerId="ADAL" clId="{1C1119FE-7021-4BDB-B9F9-268C5551C5EE}" dt="2021-07-12T15:08:01.911" v="3736" actId="2696"/>
        <pc:sldMkLst>
          <pc:docMk/>
          <pc:sldMk cId="3029186292" sldId="604"/>
        </pc:sldMkLst>
      </pc:sldChg>
      <pc:sldChg chg="modAnim">
        <pc:chgData name="Striegel, Moriah" userId="2af4c3ec-dc10-4d2b-8060-0e7791eac357" providerId="ADAL" clId="{1C1119FE-7021-4BDB-B9F9-268C5551C5EE}" dt="2021-07-08T12:26:44.548" v="493"/>
        <pc:sldMkLst>
          <pc:docMk/>
          <pc:sldMk cId="4208376431" sldId="606"/>
        </pc:sldMkLst>
      </pc:sldChg>
      <pc:sldChg chg="del">
        <pc:chgData name="Striegel, Moriah" userId="2af4c3ec-dc10-4d2b-8060-0e7791eac357" providerId="ADAL" clId="{1C1119FE-7021-4BDB-B9F9-268C5551C5EE}" dt="2021-07-08T13:37:56.856" v="1071" actId="2696"/>
        <pc:sldMkLst>
          <pc:docMk/>
          <pc:sldMk cId="3312323751" sldId="610"/>
        </pc:sldMkLst>
      </pc:sldChg>
      <pc:sldChg chg="del">
        <pc:chgData name="Striegel, Moriah" userId="2af4c3ec-dc10-4d2b-8060-0e7791eac357" providerId="ADAL" clId="{1C1119FE-7021-4BDB-B9F9-268C5551C5EE}" dt="2021-07-08T13:38:00.594" v="1072" actId="2696"/>
        <pc:sldMkLst>
          <pc:docMk/>
          <pc:sldMk cId="1350223143" sldId="611"/>
        </pc:sldMkLst>
      </pc:sldChg>
      <pc:sldChg chg="del">
        <pc:chgData name="Striegel, Moriah" userId="2af4c3ec-dc10-4d2b-8060-0e7791eac357" providerId="ADAL" clId="{1C1119FE-7021-4BDB-B9F9-268C5551C5EE}" dt="2021-07-08T13:38:05.803" v="1074" actId="2696"/>
        <pc:sldMkLst>
          <pc:docMk/>
          <pc:sldMk cId="1832269922" sldId="2473"/>
        </pc:sldMkLst>
      </pc:sldChg>
      <pc:sldChg chg="del">
        <pc:chgData name="Striegel, Moriah" userId="2af4c3ec-dc10-4d2b-8060-0e7791eac357" providerId="ADAL" clId="{1C1119FE-7021-4BDB-B9F9-268C5551C5EE}" dt="2021-07-08T13:38:09.598" v="1075" actId="2696"/>
        <pc:sldMkLst>
          <pc:docMk/>
          <pc:sldMk cId="695719304" sldId="2476"/>
        </pc:sldMkLst>
      </pc:sldChg>
      <pc:sldChg chg="modSp del mod modAnim">
        <pc:chgData name="Striegel, Moriah" userId="2af4c3ec-dc10-4d2b-8060-0e7791eac357" providerId="ADAL" clId="{1C1119FE-7021-4BDB-B9F9-268C5551C5EE}" dt="2021-07-12T13:56:32.400" v="2989" actId="2696"/>
        <pc:sldMkLst>
          <pc:docMk/>
          <pc:sldMk cId="2388054550" sldId="2477"/>
        </pc:sldMkLst>
        <pc:spChg chg="mod">
          <ac:chgData name="Striegel, Moriah" userId="2af4c3ec-dc10-4d2b-8060-0e7791eac357" providerId="ADAL" clId="{1C1119FE-7021-4BDB-B9F9-268C5551C5EE}" dt="2021-07-08T15:10:17.908" v="1946" actId="20577"/>
          <ac:spMkLst>
            <pc:docMk/>
            <pc:sldMk cId="2388054550" sldId="2477"/>
            <ac:spMk id="3" creationId="{6BD1A761-8594-42F1-9A20-E050538F30BC}"/>
          </ac:spMkLst>
        </pc:spChg>
        <pc:spChg chg="mod">
          <ac:chgData name="Striegel, Moriah" userId="2af4c3ec-dc10-4d2b-8060-0e7791eac357" providerId="ADAL" clId="{1C1119FE-7021-4BDB-B9F9-268C5551C5EE}" dt="2021-07-08T15:31:23.527" v="2554" actId="20577"/>
          <ac:spMkLst>
            <pc:docMk/>
            <pc:sldMk cId="2388054550" sldId="2477"/>
            <ac:spMk id="4" creationId="{E896FD8F-C7BC-4854-9343-4505875EA685}"/>
          </ac:spMkLst>
        </pc:spChg>
        <pc:spChg chg="mod">
          <ac:chgData name="Striegel, Moriah" userId="2af4c3ec-dc10-4d2b-8060-0e7791eac357" providerId="ADAL" clId="{1C1119FE-7021-4BDB-B9F9-268C5551C5EE}" dt="2021-07-08T13:43:35.288" v="1110" actId="1076"/>
          <ac:spMkLst>
            <pc:docMk/>
            <pc:sldMk cId="2388054550" sldId="2477"/>
            <ac:spMk id="14" creationId="{4971BDDA-D23A-4C13-B710-92E29851458C}"/>
          </ac:spMkLst>
        </pc:spChg>
      </pc:sldChg>
      <pc:sldChg chg="modSp mod">
        <pc:chgData name="Striegel, Moriah" userId="2af4c3ec-dc10-4d2b-8060-0e7791eac357" providerId="ADAL" clId="{1C1119FE-7021-4BDB-B9F9-268C5551C5EE}" dt="2021-07-08T13:38:53.693" v="1102" actId="20577"/>
        <pc:sldMkLst>
          <pc:docMk/>
          <pc:sldMk cId="3783680067" sldId="2478"/>
        </pc:sldMkLst>
        <pc:spChg chg="mod">
          <ac:chgData name="Striegel, Moriah" userId="2af4c3ec-dc10-4d2b-8060-0e7791eac357" providerId="ADAL" clId="{1C1119FE-7021-4BDB-B9F9-268C5551C5EE}" dt="2021-07-08T13:38:39.446" v="1085" actId="2711"/>
          <ac:spMkLst>
            <pc:docMk/>
            <pc:sldMk cId="3783680067" sldId="2478"/>
            <ac:spMk id="2" creationId="{63FD7E48-D94A-4918-A5C1-01ACAF8F1FBF}"/>
          </ac:spMkLst>
        </pc:spChg>
        <pc:spChg chg="mod">
          <ac:chgData name="Striegel, Moriah" userId="2af4c3ec-dc10-4d2b-8060-0e7791eac357" providerId="ADAL" clId="{1C1119FE-7021-4BDB-B9F9-268C5551C5EE}" dt="2021-07-08T13:38:53.693" v="1102" actId="20577"/>
          <ac:spMkLst>
            <pc:docMk/>
            <pc:sldMk cId="3783680067" sldId="2478"/>
            <ac:spMk id="3" creationId="{89D4FA0E-2875-461C-9873-D1D5DCBDCED7}"/>
          </ac:spMkLst>
        </pc:spChg>
      </pc:sldChg>
      <pc:sldChg chg="addSp modSp mod modAnim">
        <pc:chgData name="Striegel, Moriah" userId="2af4c3ec-dc10-4d2b-8060-0e7791eac357" providerId="ADAL" clId="{1C1119FE-7021-4BDB-B9F9-268C5551C5EE}" dt="2021-07-09T17:19:30.854" v="2767" actId="1076"/>
        <pc:sldMkLst>
          <pc:docMk/>
          <pc:sldMk cId="2457213447" sldId="2479"/>
        </pc:sldMkLst>
        <pc:spChg chg="mod">
          <ac:chgData name="Striegel, Moriah" userId="2af4c3ec-dc10-4d2b-8060-0e7791eac357" providerId="ADAL" clId="{1C1119FE-7021-4BDB-B9F9-268C5551C5EE}" dt="2021-07-09T17:19:06.788" v="2761" actId="1076"/>
          <ac:spMkLst>
            <pc:docMk/>
            <pc:sldMk cId="2457213447" sldId="2479"/>
            <ac:spMk id="2" creationId="{E9AF504A-676F-4789-A0F2-7021083DCE27}"/>
          </ac:spMkLst>
        </pc:spChg>
        <pc:spChg chg="mod">
          <ac:chgData name="Striegel, Moriah" userId="2af4c3ec-dc10-4d2b-8060-0e7791eac357" providerId="ADAL" clId="{1C1119FE-7021-4BDB-B9F9-268C5551C5EE}" dt="2021-07-09T17:18:57.381" v="2758" actId="1076"/>
          <ac:spMkLst>
            <pc:docMk/>
            <pc:sldMk cId="2457213447" sldId="2479"/>
            <ac:spMk id="4" creationId="{8D01C216-8234-4051-AABF-7EFBF0EE5F37}"/>
          </ac:spMkLst>
        </pc:spChg>
        <pc:spChg chg="add mod">
          <ac:chgData name="Striegel, Moriah" userId="2af4c3ec-dc10-4d2b-8060-0e7791eac357" providerId="ADAL" clId="{1C1119FE-7021-4BDB-B9F9-268C5551C5EE}" dt="2021-07-09T17:19:21.509" v="2765" actId="1076"/>
          <ac:spMkLst>
            <pc:docMk/>
            <pc:sldMk cId="2457213447" sldId="2479"/>
            <ac:spMk id="5" creationId="{80172545-25BF-4335-8D2B-5658F269DDF7}"/>
          </ac:spMkLst>
        </pc:spChg>
        <pc:spChg chg="mod">
          <ac:chgData name="Striegel, Moriah" userId="2af4c3ec-dc10-4d2b-8060-0e7791eac357" providerId="ADAL" clId="{1C1119FE-7021-4BDB-B9F9-268C5551C5EE}" dt="2021-07-09T17:19:11.472" v="2763" actId="1076"/>
          <ac:spMkLst>
            <pc:docMk/>
            <pc:sldMk cId="2457213447" sldId="2479"/>
            <ac:spMk id="9" creationId="{7406E286-7D60-48A0-8FD8-7DD1274E9EC3}"/>
          </ac:spMkLst>
        </pc:spChg>
        <pc:picChg chg="add mod">
          <ac:chgData name="Striegel, Moriah" userId="2af4c3ec-dc10-4d2b-8060-0e7791eac357" providerId="ADAL" clId="{1C1119FE-7021-4BDB-B9F9-268C5551C5EE}" dt="2021-07-09T17:19:30.854" v="2767" actId="1076"/>
          <ac:picMkLst>
            <pc:docMk/>
            <pc:sldMk cId="2457213447" sldId="2479"/>
            <ac:picMk id="1026" creationId="{974755DF-DB57-43F5-82E2-21BECA3E30DD}"/>
          </ac:picMkLst>
        </pc:picChg>
      </pc:sldChg>
      <pc:sldChg chg="modSp modAnim">
        <pc:chgData name="Striegel, Moriah" userId="2af4c3ec-dc10-4d2b-8060-0e7791eac357" providerId="ADAL" clId="{1C1119FE-7021-4BDB-B9F9-268C5551C5EE}" dt="2021-07-09T17:25:29.086" v="2797" actId="20577"/>
        <pc:sldMkLst>
          <pc:docMk/>
          <pc:sldMk cId="2661763172" sldId="2480"/>
        </pc:sldMkLst>
        <pc:spChg chg="mod">
          <ac:chgData name="Striegel, Moriah" userId="2af4c3ec-dc10-4d2b-8060-0e7791eac357" providerId="ADAL" clId="{1C1119FE-7021-4BDB-B9F9-268C5551C5EE}" dt="2021-07-09T17:25:29.086" v="2797" actId="20577"/>
          <ac:spMkLst>
            <pc:docMk/>
            <pc:sldMk cId="2661763172" sldId="2480"/>
            <ac:spMk id="7" creationId="{FCF7D06C-E883-407E-8FD1-2777F49D70CB}"/>
          </ac:spMkLst>
        </pc:spChg>
        <pc:graphicFrameChg chg="mod">
          <ac:chgData name="Striegel, Moriah" userId="2af4c3ec-dc10-4d2b-8060-0e7791eac357" providerId="ADAL" clId="{1C1119FE-7021-4BDB-B9F9-268C5551C5EE}" dt="2021-07-09T17:25:19.689" v="2793" actId="20577"/>
          <ac:graphicFrameMkLst>
            <pc:docMk/>
            <pc:sldMk cId="2661763172" sldId="2480"/>
            <ac:graphicFrameMk id="6" creationId="{C9688E73-891E-444C-BCD3-34A0DCD05C1A}"/>
          </ac:graphicFrameMkLst>
        </pc:graphicFrameChg>
      </pc:sldChg>
      <pc:sldChg chg="addSp delSp modSp mod modAnim">
        <pc:chgData name="Striegel, Moriah" userId="2af4c3ec-dc10-4d2b-8060-0e7791eac357" providerId="ADAL" clId="{1C1119FE-7021-4BDB-B9F9-268C5551C5EE}" dt="2021-07-09T17:35:10.318" v="2961" actId="1076"/>
        <pc:sldMkLst>
          <pc:docMk/>
          <pc:sldMk cId="3458695427" sldId="2481"/>
        </pc:sldMkLst>
        <pc:spChg chg="add mod ord">
          <ac:chgData name="Striegel, Moriah" userId="2af4c3ec-dc10-4d2b-8060-0e7791eac357" providerId="ADAL" clId="{1C1119FE-7021-4BDB-B9F9-268C5551C5EE}" dt="2021-07-09T17:35:10.318" v="2961" actId="1076"/>
          <ac:spMkLst>
            <pc:docMk/>
            <pc:sldMk cId="3458695427" sldId="2481"/>
            <ac:spMk id="2" creationId="{263E7089-9861-4AED-9A63-F0B17A040A40}"/>
          </ac:spMkLst>
        </pc:spChg>
        <pc:spChg chg="mod">
          <ac:chgData name="Striegel, Moriah" userId="2af4c3ec-dc10-4d2b-8060-0e7791eac357" providerId="ADAL" clId="{1C1119FE-7021-4BDB-B9F9-268C5551C5EE}" dt="2021-07-09T17:34:56.040" v="2959" actId="1076"/>
          <ac:spMkLst>
            <pc:docMk/>
            <pc:sldMk cId="3458695427" sldId="2481"/>
            <ac:spMk id="3" creationId="{5D1D6497-730C-4F95-AC3C-06E978348424}"/>
          </ac:spMkLst>
        </pc:spChg>
        <pc:spChg chg="mod">
          <ac:chgData name="Striegel, Moriah" userId="2af4c3ec-dc10-4d2b-8060-0e7791eac357" providerId="ADAL" clId="{1C1119FE-7021-4BDB-B9F9-268C5551C5EE}" dt="2021-07-09T17:31:29.480" v="2958" actId="1076"/>
          <ac:spMkLst>
            <pc:docMk/>
            <pc:sldMk cId="3458695427" sldId="2481"/>
            <ac:spMk id="4" creationId="{8D01C216-8234-4051-AABF-7EFBF0EE5F37}"/>
          </ac:spMkLst>
        </pc:spChg>
        <pc:spChg chg="mod">
          <ac:chgData name="Striegel, Moriah" userId="2af4c3ec-dc10-4d2b-8060-0e7791eac357" providerId="ADAL" clId="{1C1119FE-7021-4BDB-B9F9-268C5551C5EE}" dt="2021-07-09T17:35:10.318" v="2961" actId="1076"/>
          <ac:spMkLst>
            <pc:docMk/>
            <pc:sldMk cId="3458695427" sldId="2481"/>
            <ac:spMk id="5" creationId="{CC413847-C9A5-4F47-A337-7DCA3A89F361}"/>
          </ac:spMkLst>
        </pc:spChg>
        <pc:spChg chg="add mod">
          <ac:chgData name="Striegel, Moriah" userId="2af4c3ec-dc10-4d2b-8060-0e7791eac357" providerId="ADAL" clId="{1C1119FE-7021-4BDB-B9F9-268C5551C5EE}" dt="2021-07-09T17:35:10.318" v="2961" actId="1076"/>
          <ac:spMkLst>
            <pc:docMk/>
            <pc:sldMk cId="3458695427" sldId="2481"/>
            <ac:spMk id="6" creationId="{0D845A58-946A-42F4-B150-9E2B81374A98}"/>
          </ac:spMkLst>
        </pc:spChg>
        <pc:spChg chg="del mod">
          <ac:chgData name="Striegel, Moriah" userId="2af4c3ec-dc10-4d2b-8060-0e7791eac357" providerId="ADAL" clId="{1C1119FE-7021-4BDB-B9F9-268C5551C5EE}" dt="2021-07-08T11:17:46.755" v="40" actId="478"/>
          <ac:spMkLst>
            <pc:docMk/>
            <pc:sldMk cId="3458695427" sldId="2481"/>
            <ac:spMk id="7" creationId="{62FE11FC-A2C0-4ACA-BA6B-C1B56348225C}"/>
          </ac:spMkLst>
        </pc:spChg>
        <pc:spChg chg="del">
          <ac:chgData name="Striegel, Moriah" userId="2af4c3ec-dc10-4d2b-8060-0e7791eac357" providerId="ADAL" clId="{1C1119FE-7021-4BDB-B9F9-268C5551C5EE}" dt="2021-07-08T11:17:47.542" v="41" actId="478"/>
          <ac:spMkLst>
            <pc:docMk/>
            <pc:sldMk cId="3458695427" sldId="2481"/>
            <ac:spMk id="8" creationId="{01367139-A1D8-4531-984D-23041BE22AF8}"/>
          </ac:spMkLst>
        </pc:spChg>
        <pc:spChg chg="add mod">
          <ac:chgData name="Striegel, Moriah" userId="2af4c3ec-dc10-4d2b-8060-0e7791eac357" providerId="ADAL" clId="{1C1119FE-7021-4BDB-B9F9-268C5551C5EE}" dt="2021-07-09T17:35:10.318" v="2961" actId="1076"/>
          <ac:spMkLst>
            <pc:docMk/>
            <pc:sldMk cId="3458695427" sldId="2481"/>
            <ac:spMk id="9" creationId="{AAF7611D-C27F-4F15-8C57-9BC4D6EA4867}"/>
          </ac:spMkLst>
        </pc:spChg>
        <pc:spChg chg="del">
          <ac:chgData name="Striegel, Moriah" userId="2af4c3ec-dc10-4d2b-8060-0e7791eac357" providerId="ADAL" clId="{1C1119FE-7021-4BDB-B9F9-268C5551C5EE}" dt="2021-07-08T11:17:48.398" v="42" actId="478"/>
          <ac:spMkLst>
            <pc:docMk/>
            <pc:sldMk cId="3458695427" sldId="2481"/>
            <ac:spMk id="10" creationId="{A0FB7B77-23FC-42F2-B6F6-C95FF0AB74CA}"/>
          </ac:spMkLst>
        </pc:spChg>
        <pc:spChg chg="del">
          <ac:chgData name="Striegel, Moriah" userId="2af4c3ec-dc10-4d2b-8060-0e7791eac357" providerId="ADAL" clId="{1C1119FE-7021-4BDB-B9F9-268C5551C5EE}" dt="2021-07-08T11:17:50.985" v="44" actId="478"/>
          <ac:spMkLst>
            <pc:docMk/>
            <pc:sldMk cId="3458695427" sldId="2481"/>
            <ac:spMk id="11" creationId="{7E925D49-2E6A-41D6-92C1-620318F1376B}"/>
          </ac:spMkLst>
        </pc:spChg>
        <pc:spChg chg="del">
          <ac:chgData name="Striegel, Moriah" userId="2af4c3ec-dc10-4d2b-8060-0e7791eac357" providerId="ADAL" clId="{1C1119FE-7021-4BDB-B9F9-268C5551C5EE}" dt="2021-07-08T11:17:52.188" v="45" actId="478"/>
          <ac:spMkLst>
            <pc:docMk/>
            <pc:sldMk cId="3458695427" sldId="2481"/>
            <ac:spMk id="12" creationId="{99BC6E43-F8B9-4A31-9908-837271ACC8EC}"/>
          </ac:spMkLst>
        </pc:spChg>
        <pc:spChg chg="del">
          <ac:chgData name="Striegel, Moriah" userId="2af4c3ec-dc10-4d2b-8060-0e7791eac357" providerId="ADAL" clId="{1C1119FE-7021-4BDB-B9F9-268C5551C5EE}" dt="2021-07-08T11:17:53.006" v="46" actId="478"/>
          <ac:spMkLst>
            <pc:docMk/>
            <pc:sldMk cId="3458695427" sldId="2481"/>
            <ac:spMk id="13" creationId="{A5F659A1-A2B1-4331-ABA5-9E561039CA39}"/>
          </ac:spMkLst>
        </pc:spChg>
        <pc:spChg chg="add mod">
          <ac:chgData name="Striegel, Moriah" userId="2af4c3ec-dc10-4d2b-8060-0e7791eac357" providerId="ADAL" clId="{1C1119FE-7021-4BDB-B9F9-268C5551C5EE}" dt="2021-07-09T17:35:10.318" v="2961" actId="1076"/>
          <ac:spMkLst>
            <pc:docMk/>
            <pc:sldMk cId="3458695427" sldId="2481"/>
            <ac:spMk id="14" creationId="{215B7AEE-95CC-4725-80C7-2903D59191AC}"/>
          </ac:spMkLst>
        </pc:spChg>
        <pc:spChg chg="add mod">
          <ac:chgData name="Striegel, Moriah" userId="2af4c3ec-dc10-4d2b-8060-0e7791eac357" providerId="ADAL" clId="{1C1119FE-7021-4BDB-B9F9-268C5551C5EE}" dt="2021-07-09T17:35:10.318" v="2961" actId="1076"/>
          <ac:spMkLst>
            <pc:docMk/>
            <pc:sldMk cId="3458695427" sldId="2481"/>
            <ac:spMk id="15" creationId="{CC108B11-BEC0-4477-8B0B-FFCA7341FA3E}"/>
          </ac:spMkLst>
        </pc:spChg>
        <pc:spChg chg="add mod">
          <ac:chgData name="Striegel, Moriah" userId="2af4c3ec-dc10-4d2b-8060-0e7791eac357" providerId="ADAL" clId="{1C1119FE-7021-4BDB-B9F9-268C5551C5EE}" dt="2021-07-09T17:35:10.318" v="2961" actId="1076"/>
          <ac:spMkLst>
            <pc:docMk/>
            <pc:sldMk cId="3458695427" sldId="2481"/>
            <ac:spMk id="16" creationId="{9D362A53-8DD5-4624-8D4C-CA4B8D3CCF50}"/>
          </ac:spMkLst>
        </pc:spChg>
        <pc:spChg chg="add mod ord">
          <ac:chgData name="Striegel, Moriah" userId="2af4c3ec-dc10-4d2b-8060-0e7791eac357" providerId="ADAL" clId="{1C1119FE-7021-4BDB-B9F9-268C5551C5EE}" dt="2021-07-09T17:35:10.318" v="2961" actId="1076"/>
          <ac:spMkLst>
            <pc:docMk/>
            <pc:sldMk cId="3458695427" sldId="2481"/>
            <ac:spMk id="17" creationId="{3F769C5D-8640-4915-A56F-AD023D25648C}"/>
          </ac:spMkLst>
        </pc:spChg>
        <pc:spChg chg="add mod">
          <ac:chgData name="Striegel, Moriah" userId="2af4c3ec-dc10-4d2b-8060-0e7791eac357" providerId="ADAL" clId="{1C1119FE-7021-4BDB-B9F9-268C5551C5EE}" dt="2021-07-09T17:30:40.765" v="2954" actId="14100"/>
          <ac:spMkLst>
            <pc:docMk/>
            <pc:sldMk cId="3458695427" sldId="2481"/>
            <ac:spMk id="18" creationId="{C6DD45CC-81A8-4A34-B999-91833DA39661}"/>
          </ac:spMkLst>
        </pc:spChg>
        <pc:spChg chg="add mod ord">
          <ac:chgData name="Striegel, Moriah" userId="2af4c3ec-dc10-4d2b-8060-0e7791eac357" providerId="ADAL" clId="{1C1119FE-7021-4BDB-B9F9-268C5551C5EE}" dt="2021-07-09T17:35:10.318" v="2961" actId="1076"/>
          <ac:spMkLst>
            <pc:docMk/>
            <pc:sldMk cId="3458695427" sldId="2481"/>
            <ac:spMk id="19" creationId="{39516934-8B52-4846-B295-BC9860CDBF28}"/>
          </ac:spMkLst>
        </pc:spChg>
        <pc:spChg chg="add mod">
          <ac:chgData name="Striegel, Moriah" userId="2af4c3ec-dc10-4d2b-8060-0e7791eac357" providerId="ADAL" clId="{1C1119FE-7021-4BDB-B9F9-268C5551C5EE}" dt="2021-07-09T17:35:10.318" v="2961" actId="1076"/>
          <ac:spMkLst>
            <pc:docMk/>
            <pc:sldMk cId="3458695427" sldId="2481"/>
            <ac:spMk id="21" creationId="{06FDE05C-E147-40BE-88A2-A4B44A56B2D3}"/>
          </ac:spMkLst>
        </pc:spChg>
        <pc:spChg chg="add del mod">
          <ac:chgData name="Striegel, Moriah" userId="2af4c3ec-dc10-4d2b-8060-0e7791eac357" providerId="ADAL" clId="{1C1119FE-7021-4BDB-B9F9-268C5551C5EE}" dt="2021-07-08T13:17:05.899" v="592" actId="21"/>
          <ac:spMkLst>
            <pc:docMk/>
            <pc:sldMk cId="3458695427" sldId="2481"/>
            <ac:spMk id="22" creationId="{5C7A2A77-1FA6-4985-8FE5-B5D5B5256CEB}"/>
          </ac:spMkLst>
        </pc:spChg>
        <pc:spChg chg="add mod">
          <ac:chgData name="Striegel, Moriah" userId="2af4c3ec-dc10-4d2b-8060-0e7791eac357" providerId="ADAL" clId="{1C1119FE-7021-4BDB-B9F9-268C5551C5EE}" dt="2021-07-09T17:35:10.318" v="2961" actId="1076"/>
          <ac:spMkLst>
            <pc:docMk/>
            <pc:sldMk cId="3458695427" sldId="2481"/>
            <ac:spMk id="23" creationId="{FC7602C6-3C93-45CD-BE17-E870BCB9B82A}"/>
          </ac:spMkLst>
        </pc:spChg>
        <pc:spChg chg="add mod">
          <ac:chgData name="Striegel, Moriah" userId="2af4c3ec-dc10-4d2b-8060-0e7791eac357" providerId="ADAL" clId="{1C1119FE-7021-4BDB-B9F9-268C5551C5EE}" dt="2021-07-09T17:35:10.318" v="2961" actId="1076"/>
          <ac:spMkLst>
            <pc:docMk/>
            <pc:sldMk cId="3458695427" sldId="2481"/>
            <ac:spMk id="24" creationId="{44FAA0A2-FDD8-43AD-AB04-8FC9D9B7FE50}"/>
          </ac:spMkLst>
        </pc:spChg>
        <pc:spChg chg="add mod">
          <ac:chgData name="Striegel, Moriah" userId="2af4c3ec-dc10-4d2b-8060-0e7791eac357" providerId="ADAL" clId="{1C1119FE-7021-4BDB-B9F9-268C5551C5EE}" dt="2021-07-09T17:35:10.318" v="2961" actId="1076"/>
          <ac:spMkLst>
            <pc:docMk/>
            <pc:sldMk cId="3458695427" sldId="2481"/>
            <ac:spMk id="25" creationId="{7EEF5C43-9704-48AC-9156-75AA51E38A9D}"/>
          </ac:spMkLst>
        </pc:spChg>
        <pc:spChg chg="add mod">
          <ac:chgData name="Striegel, Moriah" userId="2af4c3ec-dc10-4d2b-8060-0e7791eac357" providerId="ADAL" clId="{1C1119FE-7021-4BDB-B9F9-268C5551C5EE}" dt="2021-07-09T17:35:10.318" v="2961" actId="1076"/>
          <ac:spMkLst>
            <pc:docMk/>
            <pc:sldMk cId="3458695427" sldId="2481"/>
            <ac:spMk id="26" creationId="{62BC809D-C6E7-4934-BA78-F8828E0983DC}"/>
          </ac:spMkLst>
        </pc:spChg>
        <pc:spChg chg="add del mod">
          <ac:chgData name="Striegel, Moriah" userId="2af4c3ec-dc10-4d2b-8060-0e7791eac357" providerId="ADAL" clId="{1C1119FE-7021-4BDB-B9F9-268C5551C5EE}" dt="2021-07-08T13:34:13.724" v="850" actId="478"/>
          <ac:spMkLst>
            <pc:docMk/>
            <pc:sldMk cId="3458695427" sldId="2481"/>
            <ac:spMk id="27" creationId="{5ED1F760-98C1-4E7D-97B7-1C1F2B92841A}"/>
          </ac:spMkLst>
        </pc:spChg>
        <pc:spChg chg="add del mod">
          <ac:chgData name="Striegel, Moriah" userId="2af4c3ec-dc10-4d2b-8060-0e7791eac357" providerId="ADAL" clId="{1C1119FE-7021-4BDB-B9F9-268C5551C5EE}" dt="2021-07-08T13:34:22.782" v="852"/>
          <ac:spMkLst>
            <pc:docMk/>
            <pc:sldMk cId="3458695427" sldId="2481"/>
            <ac:spMk id="28" creationId="{EBF92623-5055-4698-8CCA-DA69FB1C3D84}"/>
          </ac:spMkLst>
        </pc:spChg>
        <pc:spChg chg="add mod">
          <ac:chgData name="Striegel, Moriah" userId="2af4c3ec-dc10-4d2b-8060-0e7791eac357" providerId="ADAL" clId="{1C1119FE-7021-4BDB-B9F9-268C5551C5EE}" dt="2021-07-09T17:35:10.318" v="2961" actId="1076"/>
          <ac:spMkLst>
            <pc:docMk/>
            <pc:sldMk cId="3458695427" sldId="2481"/>
            <ac:spMk id="29" creationId="{449B6899-93D8-41BC-AD3D-075A0DAA8716}"/>
          </ac:spMkLst>
        </pc:spChg>
        <pc:picChg chg="del mod">
          <ac:chgData name="Striegel, Moriah" userId="2af4c3ec-dc10-4d2b-8060-0e7791eac357" providerId="ADAL" clId="{1C1119FE-7021-4BDB-B9F9-268C5551C5EE}" dt="2021-07-08T11:18:14.972" v="52" actId="478"/>
          <ac:picMkLst>
            <pc:docMk/>
            <pc:sldMk cId="3458695427" sldId="2481"/>
            <ac:picMk id="20" creationId="{CC5E1A40-BEDA-4794-A8E2-DF9554535170}"/>
          </ac:picMkLst>
        </pc:picChg>
        <pc:cxnChg chg="add mod">
          <ac:chgData name="Striegel, Moriah" userId="2af4c3ec-dc10-4d2b-8060-0e7791eac357" providerId="ADAL" clId="{1C1119FE-7021-4BDB-B9F9-268C5551C5EE}" dt="2021-07-09T17:29:43.269" v="2843" actId="1076"/>
          <ac:cxnSpMkLst>
            <pc:docMk/>
            <pc:sldMk cId="3458695427" sldId="2481"/>
            <ac:cxnSpMk id="20" creationId="{08474386-CA4F-492D-A88A-EA13D43D4C2C}"/>
          </ac:cxnSpMkLst>
        </pc:cxnChg>
      </pc:sldChg>
      <pc:sldChg chg="addSp delSp modSp mod modAnim">
        <pc:chgData name="Striegel, Moriah" userId="2af4c3ec-dc10-4d2b-8060-0e7791eac357" providerId="ADAL" clId="{1C1119FE-7021-4BDB-B9F9-268C5551C5EE}" dt="2021-07-09T17:29:03.419" v="2841"/>
        <pc:sldMkLst>
          <pc:docMk/>
          <pc:sldMk cId="3185812983" sldId="2482"/>
        </pc:sldMkLst>
        <pc:spChg chg="add del mod">
          <ac:chgData name="Striegel, Moriah" userId="2af4c3ec-dc10-4d2b-8060-0e7791eac357" providerId="ADAL" clId="{1C1119FE-7021-4BDB-B9F9-268C5551C5EE}" dt="2021-07-08T12:50:41.898" v="525" actId="478"/>
          <ac:spMkLst>
            <pc:docMk/>
            <pc:sldMk cId="3185812983" sldId="2482"/>
            <ac:spMk id="2" creationId="{246EE744-9E4E-4404-AA3B-5BD38E8B7F0F}"/>
          </ac:spMkLst>
        </pc:spChg>
        <pc:spChg chg="add del mod">
          <ac:chgData name="Striegel, Moriah" userId="2af4c3ec-dc10-4d2b-8060-0e7791eac357" providerId="ADAL" clId="{1C1119FE-7021-4BDB-B9F9-268C5551C5EE}" dt="2021-07-08T13:18:09.728" v="606" actId="478"/>
          <ac:spMkLst>
            <pc:docMk/>
            <pc:sldMk cId="3185812983" sldId="2482"/>
            <ac:spMk id="3" creationId="{5D1D6497-730C-4F95-AC3C-06E978348424}"/>
          </ac:spMkLst>
        </pc:spChg>
        <pc:spChg chg="mod">
          <ac:chgData name="Striegel, Moriah" userId="2af4c3ec-dc10-4d2b-8060-0e7791eac357" providerId="ADAL" clId="{1C1119FE-7021-4BDB-B9F9-268C5551C5EE}" dt="2021-07-08T13:25:33.028" v="813" actId="1076"/>
          <ac:spMkLst>
            <pc:docMk/>
            <pc:sldMk cId="3185812983" sldId="2482"/>
            <ac:spMk id="4" creationId="{8D01C216-8234-4051-AABF-7EFBF0EE5F37}"/>
          </ac:spMkLst>
        </pc:spChg>
        <pc:spChg chg="add del mod">
          <ac:chgData name="Striegel, Moriah" userId="2af4c3ec-dc10-4d2b-8060-0e7791eac357" providerId="ADAL" clId="{1C1119FE-7021-4BDB-B9F9-268C5551C5EE}" dt="2021-07-08T12:50:42.916" v="526" actId="478"/>
          <ac:spMkLst>
            <pc:docMk/>
            <pc:sldMk cId="3185812983" sldId="2482"/>
            <ac:spMk id="5" creationId="{821880BA-8DF2-4BC0-9559-246C7D79FCD2}"/>
          </ac:spMkLst>
        </pc:spChg>
        <pc:spChg chg="del">
          <ac:chgData name="Striegel, Moriah" userId="2af4c3ec-dc10-4d2b-8060-0e7791eac357" providerId="ADAL" clId="{1C1119FE-7021-4BDB-B9F9-268C5551C5EE}" dt="2021-07-08T11:11:06.420" v="6"/>
          <ac:spMkLst>
            <pc:docMk/>
            <pc:sldMk cId="3185812983" sldId="2482"/>
            <ac:spMk id="6" creationId="{D0D24003-BB35-452A-867E-4CA052338F17}"/>
          </ac:spMkLst>
        </pc:spChg>
        <pc:spChg chg="del">
          <ac:chgData name="Striegel, Moriah" userId="2af4c3ec-dc10-4d2b-8060-0e7791eac357" providerId="ADAL" clId="{1C1119FE-7021-4BDB-B9F9-268C5551C5EE}" dt="2021-07-08T11:11:06.420" v="6"/>
          <ac:spMkLst>
            <pc:docMk/>
            <pc:sldMk cId="3185812983" sldId="2482"/>
            <ac:spMk id="7" creationId="{586A8451-6D9F-4668-A935-5FF5A87F12DC}"/>
          </ac:spMkLst>
        </pc:spChg>
        <pc:spChg chg="del">
          <ac:chgData name="Striegel, Moriah" userId="2af4c3ec-dc10-4d2b-8060-0e7791eac357" providerId="ADAL" clId="{1C1119FE-7021-4BDB-B9F9-268C5551C5EE}" dt="2021-07-08T11:11:06.420" v="6"/>
          <ac:spMkLst>
            <pc:docMk/>
            <pc:sldMk cId="3185812983" sldId="2482"/>
            <ac:spMk id="8" creationId="{891A704E-0036-421A-8CBF-7F3D0AEC44EC}"/>
          </ac:spMkLst>
        </pc:spChg>
        <pc:spChg chg="mod">
          <ac:chgData name="Striegel, Moriah" userId="2af4c3ec-dc10-4d2b-8060-0e7791eac357" providerId="ADAL" clId="{1C1119FE-7021-4BDB-B9F9-268C5551C5EE}" dt="2021-07-09T17:29:00.788" v="2840" actId="1076"/>
          <ac:spMkLst>
            <pc:docMk/>
            <pc:sldMk cId="3185812983" sldId="2482"/>
            <ac:spMk id="9" creationId="{C1EB70C7-C49E-4FFA-BB98-C2999D66BF39}"/>
          </ac:spMkLst>
        </pc:spChg>
        <pc:spChg chg="add del mod">
          <ac:chgData name="Striegel, Moriah" userId="2af4c3ec-dc10-4d2b-8060-0e7791eac357" providerId="ADAL" clId="{1C1119FE-7021-4BDB-B9F9-268C5551C5EE}" dt="2021-07-08T12:50:44.768" v="527" actId="478"/>
          <ac:spMkLst>
            <pc:docMk/>
            <pc:sldMk cId="3185812983" sldId="2482"/>
            <ac:spMk id="10" creationId="{5E04688C-BFF0-470A-8C91-4FEABFA26891}"/>
          </ac:spMkLst>
        </pc:spChg>
        <pc:spChg chg="add del mod">
          <ac:chgData name="Striegel, Moriah" userId="2af4c3ec-dc10-4d2b-8060-0e7791eac357" providerId="ADAL" clId="{1C1119FE-7021-4BDB-B9F9-268C5551C5EE}" dt="2021-07-08T11:12:19.087" v="18" actId="478"/>
          <ac:spMkLst>
            <pc:docMk/>
            <pc:sldMk cId="3185812983" sldId="2482"/>
            <ac:spMk id="11" creationId="{32DE859F-B009-41B0-9C94-1C7F09A40122}"/>
          </ac:spMkLst>
        </pc:spChg>
        <pc:spChg chg="add del mod">
          <ac:chgData name="Striegel, Moriah" userId="2af4c3ec-dc10-4d2b-8060-0e7791eac357" providerId="ADAL" clId="{1C1119FE-7021-4BDB-B9F9-268C5551C5EE}" dt="2021-07-08T11:11:58.801" v="14"/>
          <ac:spMkLst>
            <pc:docMk/>
            <pc:sldMk cId="3185812983" sldId="2482"/>
            <ac:spMk id="12" creationId="{8A717F99-9766-470C-8FCB-520B0AF21170}"/>
          </ac:spMkLst>
        </pc:spChg>
        <pc:spChg chg="add del mod">
          <ac:chgData name="Striegel, Moriah" userId="2af4c3ec-dc10-4d2b-8060-0e7791eac357" providerId="ADAL" clId="{1C1119FE-7021-4BDB-B9F9-268C5551C5EE}" dt="2021-07-08T11:12:18.441" v="17" actId="478"/>
          <ac:spMkLst>
            <pc:docMk/>
            <pc:sldMk cId="3185812983" sldId="2482"/>
            <ac:spMk id="13" creationId="{D6FB663C-85B4-4290-B303-4C18D1FCCE91}"/>
          </ac:spMkLst>
        </pc:spChg>
        <pc:spChg chg="add del mod">
          <ac:chgData name="Striegel, Moriah" userId="2af4c3ec-dc10-4d2b-8060-0e7791eac357" providerId="ADAL" clId="{1C1119FE-7021-4BDB-B9F9-268C5551C5EE}" dt="2021-07-08T11:13:52.657" v="31" actId="478"/>
          <ac:spMkLst>
            <pc:docMk/>
            <pc:sldMk cId="3185812983" sldId="2482"/>
            <ac:spMk id="14" creationId="{92ACE4E3-B3F7-467C-910F-FAEB5959F7F1}"/>
          </ac:spMkLst>
        </pc:spChg>
        <pc:spChg chg="add del mod">
          <ac:chgData name="Striegel, Moriah" userId="2af4c3ec-dc10-4d2b-8060-0e7791eac357" providerId="ADAL" clId="{1C1119FE-7021-4BDB-B9F9-268C5551C5EE}" dt="2021-07-08T11:13:51.956" v="30" actId="478"/>
          <ac:spMkLst>
            <pc:docMk/>
            <pc:sldMk cId="3185812983" sldId="2482"/>
            <ac:spMk id="15" creationId="{E8D0059A-749D-4413-A59A-8F32BAA60438}"/>
          </ac:spMkLst>
        </pc:spChg>
        <pc:spChg chg="add mod">
          <ac:chgData name="Striegel, Moriah" userId="2af4c3ec-dc10-4d2b-8060-0e7791eac357" providerId="ADAL" clId="{1C1119FE-7021-4BDB-B9F9-268C5551C5EE}" dt="2021-07-08T13:25:16.706" v="810" actId="1076"/>
          <ac:spMkLst>
            <pc:docMk/>
            <pc:sldMk cId="3185812983" sldId="2482"/>
            <ac:spMk id="16" creationId="{4C3A2E5F-DA82-4B70-ADA5-F8E8B88CBD35}"/>
          </ac:spMkLst>
        </pc:spChg>
        <pc:spChg chg="add del mod">
          <ac:chgData name="Striegel, Moriah" userId="2af4c3ec-dc10-4d2b-8060-0e7791eac357" providerId="ADAL" clId="{1C1119FE-7021-4BDB-B9F9-268C5551C5EE}" dt="2021-07-08T12:49:31.591" v="513"/>
          <ac:spMkLst>
            <pc:docMk/>
            <pc:sldMk cId="3185812983" sldId="2482"/>
            <ac:spMk id="17" creationId="{7CD3FAA0-7CE7-4B59-BA8A-54A3C7EC2A4F}"/>
          </ac:spMkLst>
        </pc:spChg>
        <pc:spChg chg="add mod">
          <ac:chgData name="Striegel, Moriah" userId="2af4c3ec-dc10-4d2b-8060-0e7791eac357" providerId="ADAL" clId="{1C1119FE-7021-4BDB-B9F9-268C5551C5EE}" dt="2021-07-08T13:20:00.573" v="694" actId="20577"/>
          <ac:spMkLst>
            <pc:docMk/>
            <pc:sldMk cId="3185812983" sldId="2482"/>
            <ac:spMk id="18" creationId="{494EFFD6-12E5-48D3-871F-FD739F151B07}"/>
          </ac:spMkLst>
        </pc:spChg>
        <pc:spChg chg="add mod">
          <ac:chgData name="Striegel, Moriah" userId="2af4c3ec-dc10-4d2b-8060-0e7791eac357" providerId="ADAL" clId="{1C1119FE-7021-4BDB-B9F9-268C5551C5EE}" dt="2021-07-08T13:22:35.160" v="740" actId="20577"/>
          <ac:spMkLst>
            <pc:docMk/>
            <pc:sldMk cId="3185812983" sldId="2482"/>
            <ac:spMk id="19" creationId="{4D3350AC-FB5B-49DF-8A0D-006A03BB4789}"/>
          </ac:spMkLst>
        </pc:spChg>
        <pc:spChg chg="add mod">
          <ac:chgData name="Striegel, Moriah" userId="2af4c3ec-dc10-4d2b-8060-0e7791eac357" providerId="ADAL" clId="{1C1119FE-7021-4BDB-B9F9-268C5551C5EE}" dt="2021-07-09T13:54:37.978" v="2745" actId="13926"/>
          <ac:spMkLst>
            <pc:docMk/>
            <pc:sldMk cId="3185812983" sldId="2482"/>
            <ac:spMk id="20" creationId="{750797C6-B3A5-49FC-9FDB-AF6C22201C47}"/>
          </ac:spMkLst>
        </pc:spChg>
        <pc:spChg chg="add mod">
          <ac:chgData name="Striegel, Moriah" userId="2af4c3ec-dc10-4d2b-8060-0e7791eac357" providerId="ADAL" clId="{1C1119FE-7021-4BDB-B9F9-268C5551C5EE}" dt="2021-07-09T13:54:01.546" v="2730" actId="1076"/>
          <ac:spMkLst>
            <pc:docMk/>
            <pc:sldMk cId="3185812983" sldId="2482"/>
            <ac:spMk id="21" creationId="{0D9B8CAD-C9AB-4F25-8907-1E664A1D0962}"/>
          </ac:spMkLst>
        </pc:spChg>
        <pc:spChg chg="add mod">
          <ac:chgData name="Striegel, Moriah" userId="2af4c3ec-dc10-4d2b-8060-0e7791eac357" providerId="ADAL" clId="{1C1119FE-7021-4BDB-B9F9-268C5551C5EE}" dt="2021-07-08T13:17:31.438" v="597" actId="1076"/>
          <ac:spMkLst>
            <pc:docMk/>
            <pc:sldMk cId="3185812983" sldId="2482"/>
            <ac:spMk id="22" creationId="{84F393C4-8B8D-4BC9-A6BD-697DDACCE39F}"/>
          </ac:spMkLst>
        </pc:spChg>
        <pc:spChg chg="add mod">
          <ac:chgData name="Striegel, Moriah" userId="2af4c3ec-dc10-4d2b-8060-0e7791eac357" providerId="ADAL" clId="{1C1119FE-7021-4BDB-B9F9-268C5551C5EE}" dt="2021-07-08T13:17:21.608" v="596" actId="1076"/>
          <ac:spMkLst>
            <pc:docMk/>
            <pc:sldMk cId="3185812983" sldId="2482"/>
            <ac:spMk id="23" creationId="{5995D319-2A2B-47BA-9D9D-9AE49B84338C}"/>
          </ac:spMkLst>
        </pc:spChg>
        <pc:spChg chg="add del mod">
          <ac:chgData name="Striegel, Moriah" userId="2af4c3ec-dc10-4d2b-8060-0e7791eac357" providerId="ADAL" clId="{1C1119FE-7021-4BDB-B9F9-268C5551C5EE}" dt="2021-07-08T13:18:12.221" v="607" actId="478"/>
          <ac:spMkLst>
            <pc:docMk/>
            <pc:sldMk cId="3185812983" sldId="2482"/>
            <ac:spMk id="24" creationId="{0562524E-4204-4362-A5DC-293524D9A2F3}"/>
          </ac:spMkLst>
        </pc:spChg>
        <pc:spChg chg="add del mod">
          <ac:chgData name="Striegel, Moriah" userId="2af4c3ec-dc10-4d2b-8060-0e7791eac357" providerId="ADAL" clId="{1C1119FE-7021-4BDB-B9F9-268C5551C5EE}" dt="2021-07-08T13:18:06.038" v="604" actId="478"/>
          <ac:spMkLst>
            <pc:docMk/>
            <pc:sldMk cId="3185812983" sldId="2482"/>
            <ac:spMk id="25" creationId="{BC5C5008-821A-4423-A578-0A745B2094EA}"/>
          </ac:spMkLst>
        </pc:spChg>
        <pc:spChg chg="add del mod">
          <ac:chgData name="Striegel, Moriah" userId="2af4c3ec-dc10-4d2b-8060-0e7791eac357" providerId="ADAL" clId="{1C1119FE-7021-4BDB-B9F9-268C5551C5EE}" dt="2021-07-08T13:18:09.728" v="606" actId="478"/>
          <ac:spMkLst>
            <pc:docMk/>
            <pc:sldMk cId="3185812983" sldId="2482"/>
            <ac:spMk id="27" creationId="{D7822FF5-59A6-4FAC-89D2-F4005A2CA60C}"/>
          </ac:spMkLst>
        </pc:spChg>
        <pc:spChg chg="add mod">
          <ac:chgData name="Striegel, Moriah" userId="2af4c3ec-dc10-4d2b-8060-0e7791eac357" providerId="ADAL" clId="{1C1119FE-7021-4BDB-B9F9-268C5551C5EE}" dt="2021-07-08T13:18:32.368" v="610" actId="1076"/>
          <ac:spMkLst>
            <pc:docMk/>
            <pc:sldMk cId="3185812983" sldId="2482"/>
            <ac:spMk id="28" creationId="{C1FC169F-05F8-4EB7-AE12-AE2B3EB65CFA}"/>
          </ac:spMkLst>
        </pc:spChg>
        <pc:spChg chg="add mod">
          <ac:chgData name="Striegel, Moriah" userId="2af4c3ec-dc10-4d2b-8060-0e7791eac357" providerId="ADAL" clId="{1C1119FE-7021-4BDB-B9F9-268C5551C5EE}" dt="2021-07-08T13:18:39.450" v="612" actId="1076"/>
          <ac:spMkLst>
            <pc:docMk/>
            <pc:sldMk cId="3185812983" sldId="2482"/>
            <ac:spMk id="29" creationId="{2C5F263B-828A-41C9-969B-47BEADD9D33C}"/>
          </ac:spMkLst>
        </pc:spChg>
        <pc:spChg chg="add mod">
          <ac:chgData name="Striegel, Moriah" userId="2af4c3ec-dc10-4d2b-8060-0e7791eac357" providerId="ADAL" clId="{1C1119FE-7021-4BDB-B9F9-268C5551C5EE}" dt="2021-07-08T13:18:46.207" v="614" actId="1076"/>
          <ac:spMkLst>
            <pc:docMk/>
            <pc:sldMk cId="3185812983" sldId="2482"/>
            <ac:spMk id="30" creationId="{532324F0-3368-4AC7-93EA-3D8405B56033}"/>
          </ac:spMkLst>
        </pc:spChg>
        <pc:spChg chg="add mod">
          <ac:chgData name="Striegel, Moriah" userId="2af4c3ec-dc10-4d2b-8060-0e7791eac357" providerId="ADAL" clId="{1C1119FE-7021-4BDB-B9F9-268C5551C5EE}" dt="2021-07-08T13:18:52.154" v="616" actId="1076"/>
          <ac:spMkLst>
            <pc:docMk/>
            <pc:sldMk cId="3185812983" sldId="2482"/>
            <ac:spMk id="31" creationId="{37804B8D-FEC4-48BB-B535-91C1E4A355BD}"/>
          </ac:spMkLst>
        </pc:spChg>
        <pc:spChg chg="add del mod">
          <ac:chgData name="Striegel, Moriah" userId="2af4c3ec-dc10-4d2b-8060-0e7791eac357" providerId="ADAL" clId="{1C1119FE-7021-4BDB-B9F9-268C5551C5EE}" dt="2021-07-08T13:25:18.677" v="811"/>
          <ac:spMkLst>
            <pc:docMk/>
            <pc:sldMk cId="3185812983" sldId="2482"/>
            <ac:spMk id="34" creationId="{24459E31-561F-45D9-ADA2-B06F15599AC8}"/>
          </ac:spMkLst>
        </pc:spChg>
        <pc:spChg chg="add mod">
          <ac:chgData name="Striegel, Moriah" userId="2af4c3ec-dc10-4d2b-8060-0e7791eac357" providerId="ADAL" clId="{1C1119FE-7021-4BDB-B9F9-268C5551C5EE}" dt="2021-07-08T13:28:14.172" v="830" actId="1076"/>
          <ac:spMkLst>
            <pc:docMk/>
            <pc:sldMk cId="3185812983" sldId="2482"/>
            <ac:spMk id="35" creationId="{1507D0A4-0915-407C-88B6-757A4710FC27}"/>
          </ac:spMkLst>
        </pc:spChg>
        <pc:graphicFrameChg chg="add del mod">
          <ac:chgData name="Striegel, Moriah" userId="2af4c3ec-dc10-4d2b-8060-0e7791eac357" providerId="ADAL" clId="{1C1119FE-7021-4BDB-B9F9-268C5551C5EE}" dt="2021-07-08T13:24:48.328" v="807"/>
          <ac:graphicFrameMkLst>
            <pc:docMk/>
            <pc:sldMk cId="3185812983" sldId="2482"/>
            <ac:graphicFrameMk id="33" creationId="{3EC4C679-04AE-420D-B419-C57C19E1FD0A}"/>
          </ac:graphicFrameMkLst>
        </pc:graphicFrameChg>
        <pc:picChg chg="add mod">
          <ac:chgData name="Striegel, Moriah" userId="2af4c3ec-dc10-4d2b-8060-0e7791eac357" providerId="ADAL" clId="{1C1119FE-7021-4BDB-B9F9-268C5551C5EE}" dt="2021-07-08T13:28:02.853" v="829" actId="207"/>
          <ac:picMkLst>
            <pc:docMk/>
            <pc:sldMk cId="3185812983" sldId="2482"/>
            <ac:picMk id="37" creationId="{16DF842B-7319-47CA-9D63-0E74DE5CAD25}"/>
          </ac:picMkLst>
        </pc:picChg>
        <pc:picChg chg="add mod">
          <ac:chgData name="Striegel, Moriah" userId="2af4c3ec-dc10-4d2b-8060-0e7791eac357" providerId="ADAL" clId="{1C1119FE-7021-4BDB-B9F9-268C5551C5EE}" dt="2021-07-08T13:29:18.695" v="837" actId="207"/>
          <ac:picMkLst>
            <pc:docMk/>
            <pc:sldMk cId="3185812983" sldId="2482"/>
            <ac:picMk id="39" creationId="{94D2C86C-69D3-45A0-A881-0A4DFE14C773}"/>
          </ac:picMkLst>
        </pc:picChg>
        <pc:picChg chg="add mod">
          <ac:chgData name="Striegel, Moriah" userId="2af4c3ec-dc10-4d2b-8060-0e7791eac357" providerId="ADAL" clId="{1C1119FE-7021-4BDB-B9F9-268C5551C5EE}" dt="2021-07-08T13:29:58.516" v="842" actId="207"/>
          <ac:picMkLst>
            <pc:docMk/>
            <pc:sldMk cId="3185812983" sldId="2482"/>
            <ac:picMk id="41" creationId="{886983AB-7E5D-44D3-BEE3-C3A037C9B190}"/>
          </ac:picMkLst>
        </pc:picChg>
        <pc:cxnChg chg="add mod">
          <ac:chgData name="Striegel, Moriah" userId="2af4c3ec-dc10-4d2b-8060-0e7791eac357" providerId="ADAL" clId="{1C1119FE-7021-4BDB-B9F9-268C5551C5EE}" dt="2021-07-08T13:24:05.475" v="805" actId="1076"/>
          <ac:cxnSpMkLst>
            <pc:docMk/>
            <pc:sldMk cId="3185812983" sldId="2482"/>
            <ac:cxnSpMk id="32" creationId="{BB634657-3E4A-4C85-A71D-52D9A54FC96B}"/>
          </ac:cxnSpMkLst>
        </pc:cxnChg>
      </pc:sldChg>
      <pc:sldChg chg="modSp mod">
        <pc:chgData name="Striegel, Moriah" userId="2af4c3ec-dc10-4d2b-8060-0e7791eac357" providerId="ADAL" clId="{1C1119FE-7021-4BDB-B9F9-268C5551C5EE}" dt="2021-07-09T17:36:37.802" v="2962" actId="13926"/>
        <pc:sldMkLst>
          <pc:docMk/>
          <pc:sldMk cId="3377085943" sldId="2483"/>
        </pc:sldMkLst>
        <pc:spChg chg="mod">
          <ac:chgData name="Striegel, Moriah" userId="2af4c3ec-dc10-4d2b-8060-0e7791eac357" providerId="ADAL" clId="{1C1119FE-7021-4BDB-B9F9-268C5551C5EE}" dt="2021-07-09T17:36:37.802" v="2962" actId="13926"/>
          <ac:spMkLst>
            <pc:docMk/>
            <pc:sldMk cId="3377085943" sldId="2483"/>
            <ac:spMk id="9" creationId="{7406E286-7D60-48A0-8FD8-7DD1274E9EC3}"/>
          </ac:spMkLst>
        </pc:spChg>
      </pc:sldChg>
      <pc:sldChg chg="addSp delSp modSp add del mod ord modAnim">
        <pc:chgData name="Striegel, Moriah" userId="2af4c3ec-dc10-4d2b-8060-0e7791eac357" providerId="ADAL" clId="{1C1119FE-7021-4BDB-B9F9-268C5551C5EE}" dt="2021-07-12T13:47:26.069" v="2963" actId="2696"/>
        <pc:sldMkLst>
          <pc:docMk/>
          <pc:sldMk cId="2913508460" sldId="2484"/>
        </pc:sldMkLst>
        <pc:spChg chg="del">
          <ac:chgData name="Striegel, Moriah" userId="2af4c3ec-dc10-4d2b-8060-0e7791eac357" providerId="ADAL" clId="{1C1119FE-7021-4BDB-B9F9-268C5551C5EE}" dt="2021-07-08T11:31:51.511" v="328"/>
          <ac:spMkLst>
            <pc:docMk/>
            <pc:sldMk cId="2913508460" sldId="2484"/>
            <ac:spMk id="2" creationId="{246EE744-9E4E-4404-AA3B-5BD38E8B7F0F}"/>
          </ac:spMkLst>
        </pc:spChg>
        <pc:spChg chg="del mod">
          <ac:chgData name="Striegel, Moriah" userId="2af4c3ec-dc10-4d2b-8060-0e7791eac357" providerId="ADAL" clId="{1C1119FE-7021-4BDB-B9F9-268C5551C5EE}" dt="2021-07-08T11:31:56.905" v="329" actId="478"/>
          <ac:spMkLst>
            <pc:docMk/>
            <pc:sldMk cId="2913508460" sldId="2484"/>
            <ac:spMk id="3" creationId="{5D1D6497-730C-4F95-AC3C-06E978348424}"/>
          </ac:spMkLst>
        </pc:spChg>
        <pc:spChg chg="del">
          <ac:chgData name="Striegel, Moriah" userId="2af4c3ec-dc10-4d2b-8060-0e7791eac357" providerId="ADAL" clId="{1C1119FE-7021-4BDB-B9F9-268C5551C5EE}" dt="2021-07-08T11:31:51.511" v="328"/>
          <ac:spMkLst>
            <pc:docMk/>
            <pc:sldMk cId="2913508460" sldId="2484"/>
            <ac:spMk id="5" creationId="{821880BA-8DF2-4BC0-9559-246C7D79FCD2}"/>
          </ac:spMkLst>
        </pc:spChg>
        <pc:spChg chg="add mod">
          <ac:chgData name="Striegel, Moriah" userId="2af4c3ec-dc10-4d2b-8060-0e7791eac357" providerId="ADAL" clId="{1C1119FE-7021-4BDB-B9F9-268C5551C5EE}" dt="2021-07-08T11:36:27.370" v="388" actId="1076"/>
          <ac:spMkLst>
            <pc:docMk/>
            <pc:sldMk cId="2913508460" sldId="2484"/>
            <ac:spMk id="6" creationId="{55E29F47-EFFE-42BA-B013-7CE070B6DD75}"/>
          </ac:spMkLst>
        </pc:spChg>
        <pc:spChg chg="del">
          <ac:chgData name="Striegel, Moriah" userId="2af4c3ec-dc10-4d2b-8060-0e7791eac357" providerId="ADAL" clId="{1C1119FE-7021-4BDB-B9F9-268C5551C5EE}" dt="2021-07-08T11:31:58.795" v="330" actId="478"/>
          <ac:spMkLst>
            <pc:docMk/>
            <pc:sldMk cId="2913508460" sldId="2484"/>
            <ac:spMk id="9" creationId="{C1EB70C7-C49E-4FFA-BB98-C2999D66BF39}"/>
          </ac:spMkLst>
        </pc:spChg>
        <pc:spChg chg="del">
          <ac:chgData name="Striegel, Moriah" userId="2af4c3ec-dc10-4d2b-8060-0e7791eac357" providerId="ADAL" clId="{1C1119FE-7021-4BDB-B9F9-268C5551C5EE}" dt="2021-07-08T11:31:51.511" v="328"/>
          <ac:spMkLst>
            <pc:docMk/>
            <pc:sldMk cId="2913508460" sldId="2484"/>
            <ac:spMk id="10" creationId="{5E04688C-BFF0-470A-8C91-4FEABFA26891}"/>
          </ac:spMkLst>
        </pc:spChg>
        <pc:spChg chg="add mod">
          <ac:chgData name="Striegel, Moriah" userId="2af4c3ec-dc10-4d2b-8060-0e7791eac357" providerId="ADAL" clId="{1C1119FE-7021-4BDB-B9F9-268C5551C5EE}" dt="2021-07-08T11:36:31.598" v="389" actId="1076"/>
          <ac:spMkLst>
            <pc:docMk/>
            <pc:sldMk cId="2913508460" sldId="2484"/>
            <ac:spMk id="11" creationId="{E525F277-9CDD-4AAD-A89D-4C8F01E7AB15}"/>
          </ac:spMkLst>
        </pc:spChg>
        <pc:spChg chg="add mod">
          <ac:chgData name="Striegel, Moriah" userId="2af4c3ec-dc10-4d2b-8060-0e7791eac357" providerId="ADAL" clId="{1C1119FE-7021-4BDB-B9F9-268C5551C5EE}" dt="2021-07-08T11:34:40.457" v="364" actId="1076"/>
          <ac:spMkLst>
            <pc:docMk/>
            <pc:sldMk cId="2913508460" sldId="2484"/>
            <ac:spMk id="12" creationId="{8B08ED68-93BF-4940-9C28-B2BAE63F2223}"/>
          </ac:spMkLst>
        </pc:spChg>
        <pc:spChg chg="add mod">
          <ac:chgData name="Striegel, Moriah" userId="2af4c3ec-dc10-4d2b-8060-0e7791eac357" providerId="ADAL" clId="{1C1119FE-7021-4BDB-B9F9-268C5551C5EE}" dt="2021-07-08T11:34:46.642" v="366" actId="1076"/>
          <ac:spMkLst>
            <pc:docMk/>
            <pc:sldMk cId="2913508460" sldId="2484"/>
            <ac:spMk id="13" creationId="{F14AC361-63C8-4F7A-A115-CC93EC524AE7}"/>
          </ac:spMkLst>
        </pc:spChg>
        <pc:spChg chg="add mod">
          <ac:chgData name="Striegel, Moriah" userId="2af4c3ec-dc10-4d2b-8060-0e7791eac357" providerId="ADAL" clId="{1C1119FE-7021-4BDB-B9F9-268C5551C5EE}" dt="2021-07-08T11:34:53.006" v="368" actId="1076"/>
          <ac:spMkLst>
            <pc:docMk/>
            <pc:sldMk cId="2913508460" sldId="2484"/>
            <ac:spMk id="14" creationId="{D07A0A11-2D94-4AE7-96E5-6420EAF86E50}"/>
          </ac:spMkLst>
        </pc:spChg>
        <pc:spChg chg="add mod">
          <ac:chgData name="Striegel, Moriah" userId="2af4c3ec-dc10-4d2b-8060-0e7791eac357" providerId="ADAL" clId="{1C1119FE-7021-4BDB-B9F9-268C5551C5EE}" dt="2021-07-08T11:35:00.082" v="370" actId="1076"/>
          <ac:spMkLst>
            <pc:docMk/>
            <pc:sldMk cId="2913508460" sldId="2484"/>
            <ac:spMk id="15" creationId="{392F4623-2DC8-4565-970C-F041305CFA80}"/>
          </ac:spMkLst>
        </pc:spChg>
        <pc:spChg chg="add mod">
          <ac:chgData name="Striegel, Moriah" userId="2af4c3ec-dc10-4d2b-8060-0e7791eac357" providerId="ADAL" clId="{1C1119FE-7021-4BDB-B9F9-268C5551C5EE}" dt="2021-07-08T11:35:06.275" v="372" actId="1076"/>
          <ac:spMkLst>
            <pc:docMk/>
            <pc:sldMk cId="2913508460" sldId="2484"/>
            <ac:spMk id="16" creationId="{C9BAB015-3737-4B57-BF44-338D12E6605F}"/>
          </ac:spMkLst>
        </pc:spChg>
        <pc:spChg chg="add mod">
          <ac:chgData name="Striegel, Moriah" userId="2af4c3ec-dc10-4d2b-8060-0e7791eac357" providerId="ADAL" clId="{1C1119FE-7021-4BDB-B9F9-268C5551C5EE}" dt="2021-07-08T11:35:19.335" v="374" actId="1076"/>
          <ac:spMkLst>
            <pc:docMk/>
            <pc:sldMk cId="2913508460" sldId="2484"/>
            <ac:spMk id="17" creationId="{1B3A1B17-B38E-49DC-A23A-D79F47794B9C}"/>
          </ac:spMkLst>
        </pc:spChg>
        <pc:spChg chg="add mod">
          <ac:chgData name="Striegel, Moriah" userId="2af4c3ec-dc10-4d2b-8060-0e7791eac357" providerId="ADAL" clId="{1C1119FE-7021-4BDB-B9F9-268C5551C5EE}" dt="2021-07-08T11:35:30.269" v="376" actId="1076"/>
          <ac:spMkLst>
            <pc:docMk/>
            <pc:sldMk cId="2913508460" sldId="2484"/>
            <ac:spMk id="18" creationId="{D63C759B-9F93-4E91-84CA-F4298A112C0E}"/>
          </ac:spMkLst>
        </pc:spChg>
        <pc:spChg chg="add mod">
          <ac:chgData name="Striegel, Moriah" userId="2af4c3ec-dc10-4d2b-8060-0e7791eac357" providerId="ADAL" clId="{1C1119FE-7021-4BDB-B9F9-268C5551C5EE}" dt="2021-07-08T11:35:36.317" v="378" actId="1076"/>
          <ac:spMkLst>
            <pc:docMk/>
            <pc:sldMk cId="2913508460" sldId="2484"/>
            <ac:spMk id="19" creationId="{E569966F-2378-4B4D-9460-A6E4BB87D731}"/>
          </ac:spMkLst>
        </pc:spChg>
        <pc:spChg chg="add mod">
          <ac:chgData name="Striegel, Moriah" userId="2af4c3ec-dc10-4d2b-8060-0e7791eac357" providerId="ADAL" clId="{1C1119FE-7021-4BDB-B9F9-268C5551C5EE}" dt="2021-07-08T11:35:43.739" v="380" actId="1076"/>
          <ac:spMkLst>
            <pc:docMk/>
            <pc:sldMk cId="2913508460" sldId="2484"/>
            <ac:spMk id="20" creationId="{8C4D2F59-C06B-4226-97B1-3B0C64D8890C}"/>
          </ac:spMkLst>
        </pc:spChg>
        <pc:spChg chg="add mod">
          <ac:chgData name="Striegel, Moriah" userId="2af4c3ec-dc10-4d2b-8060-0e7791eac357" providerId="ADAL" clId="{1C1119FE-7021-4BDB-B9F9-268C5551C5EE}" dt="2021-07-08T11:35:50.812" v="382" actId="1076"/>
          <ac:spMkLst>
            <pc:docMk/>
            <pc:sldMk cId="2913508460" sldId="2484"/>
            <ac:spMk id="21" creationId="{C8580E67-E344-457E-9B14-4948080952D8}"/>
          </ac:spMkLst>
        </pc:spChg>
        <pc:spChg chg="add mod">
          <ac:chgData name="Striegel, Moriah" userId="2af4c3ec-dc10-4d2b-8060-0e7791eac357" providerId="ADAL" clId="{1C1119FE-7021-4BDB-B9F9-268C5551C5EE}" dt="2021-07-08T13:33:57.548" v="848" actId="1076"/>
          <ac:spMkLst>
            <pc:docMk/>
            <pc:sldMk cId="2913508460" sldId="2484"/>
            <ac:spMk id="22" creationId="{A530C2BC-3BB9-4672-BBD0-ACDC9990B70F}"/>
          </ac:spMkLst>
        </pc:spChg>
        <pc:spChg chg="add mod">
          <ac:chgData name="Striegel, Moriah" userId="2af4c3ec-dc10-4d2b-8060-0e7791eac357" providerId="ADAL" clId="{1C1119FE-7021-4BDB-B9F9-268C5551C5EE}" dt="2021-07-08T12:26:22.891" v="492" actId="20577"/>
          <ac:spMkLst>
            <pc:docMk/>
            <pc:sldMk cId="2913508460" sldId="2484"/>
            <ac:spMk id="23" creationId="{C3EAC057-4FF6-4844-8556-5D18FB19B872}"/>
          </ac:spMkLst>
        </pc:spChg>
        <pc:cxnChg chg="add del mod">
          <ac:chgData name="Striegel, Moriah" userId="2af4c3ec-dc10-4d2b-8060-0e7791eac357" providerId="ADAL" clId="{1C1119FE-7021-4BDB-B9F9-268C5551C5EE}" dt="2021-07-08T11:36:58.920" v="392" actId="478"/>
          <ac:cxnSpMkLst>
            <pc:docMk/>
            <pc:sldMk cId="2913508460" sldId="2484"/>
            <ac:cxnSpMk id="8" creationId="{947163C3-F424-4294-95ED-C174945F9FDE}"/>
          </ac:cxnSpMkLst>
        </pc:cxnChg>
      </pc:sldChg>
      <pc:sldChg chg="addSp delSp modSp new mod modClrScheme delAnim modAnim chgLayout">
        <pc:chgData name="Striegel, Moriah" userId="2af4c3ec-dc10-4d2b-8060-0e7791eac357" providerId="ADAL" clId="{1C1119FE-7021-4BDB-B9F9-268C5551C5EE}" dt="2021-07-12T14:15:46.557" v="3141"/>
        <pc:sldMkLst>
          <pc:docMk/>
          <pc:sldMk cId="1745182545" sldId="2485"/>
        </pc:sldMkLst>
        <pc:spChg chg="mod">
          <ac:chgData name="Striegel, Moriah" userId="2af4c3ec-dc10-4d2b-8060-0e7791eac357" providerId="ADAL" clId="{1C1119FE-7021-4BDB-B9F9-268C5551C5EE}" dt="2021-07-08T13:51:58.592" v="1178" actId="1076"/>
          <ac:spMkLst>
            <pc:docMk/>
            <pc:sldMk cId="1745182545" sldId="2485"/>
            <ac:spMk id="2" creationId="{00BFBCAC-80B9-4996-AC99-771966FC0D63}"/>
          </ac:spMkLst>
        </pc:spChg>
        <pc:spChg chg="add mod ord">
          <ac:chgData name="Striegel, Moriah" userId="2af4c3ec-dc10-4d2b-8060-0e7791eac357" providerId="ADAL" clId="{1C1119FE-7021-4BDB-B9F9-268C5551C5EE}" dt="2021-07-12T14:12:19.406" v="3092" actId="1076"/>
          <ac:spMkLst>
            <pc:docMk/>
            <pc:sldMk cId="1745182545" sldId="2485"/>
            <ac:spMk id="3" creationId="{852FB4DC-1EB1-4EC9-A0D1-83F5F3B87918}"/>
          </ac:spMkLst>
        </pc:spChg>
        <pc:spChg chg="add del">
          <ac:chgData name="Striegel, Moriah" userId="2af4c3ec-dc10-4d2b-8060-0e7791eac357" providerId="ADAL" clId="{1C1119FE-7021-4BDB-B9F9-268C5551C5EE}" dt="2021-07-08T13:51:40.669" v="1173" actId="26606"/>
          <ac:spMkLst>
            <pc:docMk/>
            <pc:sldMk cId="1745182545" sldId="2485"/>
            <ac:spMk id="3" creationId="{CD4F86D7-FF96-41C2-90C7-3E4A45B7A55F}"/>
          </ac:spMkLst>
        </pc:spChg>
        <pc:spChg chg="add del">
          <ac:chgData name="Striegel, Moriah" userId="2af4c3ec-dc10-4d2b-8060-0e7791eac357" providerId="ADAL" clId="{1C1119FE-7021-4BDB-B9F9-268C5551C5EE}" dt="2021-07-12T13:59:20.194" v="3021" actId="478"/>
          <ac:spMkLst>
            <pc:docMk/>
            <pc:sldMk cId="1745182545" sldId="2485"/>
            <ac:spMk id="4" creationId="{11B38FF9-531C-4580-AE4D-21E490401994}"/>
          </ac:spMkLst>
        </pc:spChg>
        <pc:spChg chg="del mod">
          <ac:chgData name="Striegel, Moriah" userId="2af4c3ec-dc10-4d2b-8060-0e7791eac357" providerId="ADAL" clId="{1C1119FE-7021-4BDB-B9F9-268C5551C5EE}" dt="2021-07-08T13:51:25.876" v="1166" actId="931"/>
          <ac:spMkLst>
            <pc:docMk/>
            <pc:sldMk cId="1745182545" sldId="2485"/>
            <ac:spMk id="4" creationId="{D7096B77-7934-44FB-ABDA-D97A14E93DD5}"/>
          </ac:spMkLst>
        </pc:spChg>
        <pc:spChg chg="add mod">
          <ac:chgData name="Striegel, Moriah" userId="2af4c3ec-dc10-4d2b-8060-0e7791eac357" providerId="ADAL" clId="{1C1119FE-7021-4BDB-B9F9-268C5551C5EE}" dt="2021-07-12T14:12:13.274" v="3090" actId="1076"/>
          <ac:spMkLst>
            <pc:docMk/>
            <pc:sldMk cId="1745182545" sldId="2485"/>
            <ac:spMk id="9" creationId="{1117E530-A101-48B5-885D-AE1FCE70CF7E}"/>
          </ac:spMkLst>
        </pc:spChg>
        <pc:spChg chg="add mod ord">
          <ac:chgData name="Striegel, Moriah" userId="2af4c3ec-dc10-4d2b-8060-0e7791eac357" providerId="ADAL" clId="{1C1119FE-7021-4BDB-B9F9-268C5551C5EE}" dt="2021-07-12T14:12:53.963" v="3100" actId="1076"/>
          <ac:spMkLst>
            <pc:docMk/>
            <pc:sldMk cId="1745182545" sldId="2485"/>
            <ac:spMk id="11" creationId="{964FFE69-DE20-41F3-826F-93C09B86E4F5}"/>
          </ac:spMkLst>
        </pc:spChg>
        <pc:spChg chg="add del mod">
          <ac:chgData name="Striegel, Moriah" userId="2af4c3ec-dc10-4d2b-8060-0e7791eac357" providerId="ADAL" clId="{1C1119FE-7021-4BDB-B9F9-268C5551C5EE}" dt="2021-07-08T13:51:40.669" v="1172" actId="26606"/>
          <ac:spMkLst>
            <pc:docMk/>
            <pc:sldMk cId="1745182545" sldId="2485"/>
            <ac:spMk id="11" creationId="{BA8C34E4-D3AC-45E7-84D1-1CC848FECC03}"/>
          </ac:spMkLst>
        </pc:spChg>
        <pc:spChg chg="add mod">
          <ac:chgData name="Striegel, Moriah" userId="2af4c3ec-dc10-4d2b-8060-0e7791eac357" providerId="ADAL" clId="{1C1119FE-7021-4BDB-B9F9-268C5551C5EE}" dt="2021-07-12T14:12:41.385" v="3098" actId="1076"/>
          <ac:spMkLst>
            <pc:docMk/>
            <pc:sldMk cId="1745182545" sldId="2485"/>
            <ac:spMk id="12" creationId="{29F9AABD-A8B9-4139-BD95-8FED94FC4067}"/>
          </ac:spMkLst>
        </pc:spChg>
        <pc:spChg chg="add mod">
          <ac:chgData name="Striegel, Moriah" userId="2af4c3ec-dc10-4d2b-8060-0e7791eac357" providerId="ADAL" clId="{1C1119FE-7021-4BDB-B9F9-268C5551C5EE}" dt="2021-07-12T14:12:24.387" v="3093" actId="1076"/>
          <ac:spMkLst>
            <pc:docMk/>
            <pc:sldMk cId="1745182545" sldId="2485"/>
            <ac:spMk id="13" creationId="{54A04D20-9146-4EA1-AFF7-0FFB62727E34}"/>
          </ac:spMkLst>
        </pc:spChg>
        <pc:spChg chg="add mod">
          <ac:chgData name="Striegel, Moriah" userId="2af4c3ec-dc10-4d2b-8060-0e7791eac357" providerId="ADAL" clId="{1C1119FE-7021-4BDB-B9F9-268C5551C5EE}" dt="2021-07-12T14:13:49.072" v="3110" actId="1076"/>
          <ac:spMkLst>
            <pc:docMk/>
            <pc:sldMk cId="1745182545" sldId="2485"/>
            <ac:spMk id="14" creationId="{8E83B7AD-FDB5-4A7B-A417-5D187B225FC9}"/>
          </ac:spMkLst>
        </pc:spChg>
        <pc:spChg chg="add mod">
          <ac:chgData name="Striegel, Moriah" userId="2af4c3ec-dc10-4d2b-8060-0e7791eac357" providerId="ADAL" clId="{1C1119FE-7021-4BDB-B9F9-268C5551C5EE}" dt="2021-07-12T14:13:10.512" v="3102" actId="1076"/>
          <ac:spMkLst>
            <pc:docMk/>
            <pc:sldMk cId="1745182545" sldId="2485"/>
            <ac:spMk id="15" creationId="{0B070D83-E72A-4E2D-AD31-09EF9E9952DE}"/>
          </ac:spMkLst>
        </pc:spChg>
        <pc:spChg chg="add del mod">
          <ac:chgData name="Striegel, Moriah" userId="2af4c3ec-dc10-4d2b-8060-0e7791eac357" providerId="ADAL" clId="{1C1119FE-7021-4BDB-B9F9-268C5551C5EE}" dt="2021-07-12T14:11:49.706" v="3087" actId="478"/>
          <ac:spMkLst>
            <pc:docMk/>
            <pc:sldMk cId="1745182545" sldId="2485"/>
            <ac:spMk id="16" creationId="{034568FB-ED26-4C77-9CE0-8C721CA30F5A}"/>
          </ac:spMkLst>
        </pc:spChg>
        <pc:spChg chg="add mod ord">
          <ac:chgData name="Striegel, Moriah" userId="2af4c3ec-dc10-4d2b-8060-0e7791eac357" providerId="ADAL" clId="{1C1119FE-7021-4BDB-B9F9-268C5551C5EE}" dt="2021-07-12T14:13:04.363" v="3101" actId="1076"/>
          <ac:spMkLst>
            <pc:docMk/>
            <pc:sldMk cId="1745182545" sldId="2485"/>
            <ac:spMk id="18" creationId="{84987490-C898-4F9F-8E2F-FB2155684159}"/>
          </ac:spMkLst>
        </pc:spChg>
        <pc:spChg chg="add del mod">
          <ac:chgData name="Striegel, Moriah" userId="2af4c3ec-dc10-4d2b-8060-0e7791eac357" providerId="ADAL" clId="{1C1119FE-7021-4BDB-B9F9-268C5551C5EE}" dt="2021-07-12T14:11:52.995" v="3088" actId="478"/>
          <ac:spMkLst>
            <pc:docMk/>
            <pc:sldMk cId="1745182545" sldId="2485"/>
            <ac:spMk id="19" creationId="{0CCA7293-2FC5-4138-B157-AD117D617A11}"/>
          </ac:spMkLst>
        </pc:spChg>
        <pc:spChg chg="add mod ord">
          <ac:chgData name="Striegel, Moriah" userId="2af4c3ec-dc10-4d2b-8060-0e7791eac357" providerId="ADAL" clId="{1C1119FE-7021-4BDB-B9F9-268C5551C5EE}" dt="2021-07-12T14:14:37.460" v="3123" actId="1076"/>
          <ac:spMkLst>
            <pc:docMk/>
            <pc:sldMk cId="1745182545" sldId="2485"/>
            <ac:spMk id="20" creationId="{EBBD782A-00B2-4109-887C-7E8020EF0563}"/>
          </ac:spMkLst>
        </pc:spChg>
        <pc:spChg chg="add mod ord">
          <ac:chgData name="Striegel, Moriah" userId="2af4c3ec-dc10-4d2b-8060-0e7791eac357" providerId="ADAL" clId="{1C1119FE-7021-4BDB-B9F9-268C5551C5EE}" dt="2021-07-12T14:13:28.843" v="3108" actId="1076"/>
          <ac:spMkLst>
            <pc:docMk/>
            <pc:sldMk cId="1745182545" sldId="2485"/>
            <ac:spMk id="21" creationId="{B6FA31D0-05E6-48F3-B193-170D239883FF}"/>
          </ac:spMkLst>
        </pc:spChg>
        <pc:picChg chg="add mod">
          <ac:chgData name="Striegel, Moriah" userId="2af4c3ec-dc10-4d2b-8060-0e7791eac357" providerId="ADAL" clId="{1C1119FE-7021-4BDB-B9F9-268C5551C5EE}" dt="2021-07-12T14:13:36.403" v="3109" actId="1076"/>
          <ac:picMkLst>
            <pc:docMk/>
            <pc:sldMk cId="1745182545" sldId="2485"/>
            <ac:picMk id="6" creationId="{B466381A-7C76-445A-A475-6C6ABF655D65}"/>
          </ac:picMkLst>
        </pc:picChg>
        <pc:picChg chg="add mod ord">
          <ac:chgData name="Striegel, Moriah" userId="2af4c3ec-dc10-4d2b-8060-0e7791eac357" providerId="ADAL" clId="{1C1119FE-7021-4BDB-B9F9-268C5551C5EE}" dt="2021-07-12T14:12:16.599" v="3091" actId="1076"/>
          <ac:picMkLst>
            <pc:docMk/>
            <pc:sldMk cId="1745182545" sldId="2485"/>
            <ac:picMk id="7" creationId="{70717033-77A5-4034-99A2-08B527305226}"/>
          </ac:picMkLst>
        </pc:picChg>
        <pc:picChg chg="add del mod">
          <ac:chgData name="Striegel, Moriah" userId="2af4c3ec-dc10-4d2b-8060-0e7791eac357" providerId="ADAL" clId="{1C1119FE-7021-4BDB-B9F9-268C5551C5EE}" dt="2021-07-12T13:57:22" v="3000"/>
          <ac:picMkLst>
            <pc:docMk/>
            <pc:sldMk cId="1745182545" sldId="2485"/>
            <ac:picMk id="17" creationId="{0419B357-DFC8-4EB7-88DF-B3F7A9848673}"/>
          </ac:picMkLst>
        </pc:picChg>
        <pc:picChg chg="add del mod">
          <ac:chgData name="Striegel, Moriah" userId="2af4c3ec-dc10-4d2b-8060-0e7791eac357" providerId="ADAL" clId="{1C1119FE-7021-4BDB-B9F9-268C5551C5EE}" dt="2021-07-12T14:03:29.700" v="3026" actId="478"/>
          <ac:picMkLst>
            <pc:docMk/>
            <pc:sldMk cId="1745182545" sldId="2485"/>
            <ac:picMk id="22" creationId="{0721C12B-D519-48F3-A81A-2188C263694F}"/>
          </ac:picMkLst>
        </pc:picChg>
        <pc:picChg chg="add mod ord">
          <ac:chgData name="Striegel, Moriah" userId="2af4c3ec-dc10-4d2b-8060-0e7791eac357" providerId="ADAL" clId="{1C1119FE-7021-4BDB-B9F9-268C5551C5EE}" dt="2021-07-12T14:12:27.858" v="3094" actId="1076"/>
          <ac:picMkLst>
            <pc:docMk/>
            <pc:sldMk cId="1745182545" sldId="2485"/>
            <ac:picMk id="23" creationId="{9499BBC2-9496-45DB-861A-F8C1B5758A6D}"/>
          </ac:picMkLst>
        </pc:picChg>
        <pc:picChg chg="add mod">
          <ac:chgData name="Striegel, Moriah" userId="2af4c3ec-dc10-4d2b-8060-0e7791eac357" providerId="ADAL" clId="{1C1119FE-7021-4BDB-B9F9-268C5551C5EE}" dt="2021-07-12T14:12:45.413" v="3099" actId="1076"/>
          <ac:picMkLst>
            <pc:docMk/>
            <pc:sldMk cId="1745182545" sldId="2485"/>
            <ac:picMk id="24" creationId="{78DCE3B2-FB2F-4AF1-B478-3E81D58F8CA0}"/>
          </ac:picMkLst>
        </pc:picChg>
        <pc:picChg chg="add mod">
          <ac:chgData name="Striegel, Moriah" userId="2af4c3ec-dc10-4d2b-8060-0e7791eac357" providerId="ADAL" clId="{1C1119FE-7021-4BDB-B9F9-268C5551C5EE}" dt="2021-07-12T14:14:17.546" v="3119" actId="1076"/>
          <ac:picMkLst>
            <pc:docMk/>
            <pc:sldMk cId="1745182545" sldId="2485"/>
            <ac:picMk id="25" creationId="{83475C30-1D19-4F08-B910-E688FD282760}"/>
          </ac:picMkLst>
        </pc:picChg>
        <pc:picChg chg="add mod">
          <ac:chgData name="Striegel, Moriah" userId="2af4c3ec-dc10-4d2b-8060-0e7791eac357" providerId="ADAL" clId="{1C1119FE-7021-4BDB-B9F9-268C5551C5EE}" dt="2021-07-12T14:13:16.983" v="3104" actId="1076"/>
          <ac:picMkLst>
            <pc:docMk/>
            <pc:sldMk cId="1745182545" sldId="2485"/>
            <ac:picMk id="26" creationId="{7D1146AC-525B-4B84-B90B-E48A2C7F08EB}"/>
          </ac:picMkLst>
        </pc:picChg>
        <pc:cxnChg chg="add del mod">
          <ac:chgData name="Striegel, Moriah" userId="2af4c3ec-dc10-4d2b-8060-0e7791eac357" providerId="ADAL" clId="{1C1119FE-7021-4BDB-B9F9-268C5551C5EE}" dt="2021-07-08T13:52:22.174" v="1181" actId="478"/>
          <ac:cxnSpMkLst>
            <pc:docMk/>
            <pc:sldMk cId="1745182545" sldId="2485"/>
            <ac:cxnSpMk id="8" creationId="{02E1E04E-A22D-4BE0-9DE1-B74E572B08F1}"/>
          </ac:cxnSpMkLst>
        </pc:cxnChg>
      </pc:sldChg>
      <pc:sldChg chg="addSp delSp modSp new mod modAnim">
        <pc:chgData name="Striegel, Moriah" userId="2af4c3ec-dc10-4d2b-8060-0e7791eac357" providerId="ADAL" clId="{1C1119FE-7021-4BDB-B9F9-268C5551C5EE}" dt="2021-07-08T15:31:19.206" v="2547"/>
        <pc:sldMkLst>
          <pc:docMk/>
          <pc:sldMk cId="1377902114" sldId="2486"/>
        </pc:sldMkLst>
        <pc:spChg chg="mod">
          <ac:chgData name="Striegel, Moriah" userId="2af4c3ec-dc10-4d2b-8060-0e7791eac357" providerId="ADAL" clId="{1C1119FE-7021-4BDB-B9F9-268C5551C5EE}" dt="2021-07-08T15:12:57.704" v="1969" actId="20577"/>
          <ac:spMkLst>
            <pc:docMk/>
            <pc:sldMk cId="1377902114" sldId="2486"/>
            <ac:spMk id="2" creationId="{068D709D-0A8C-4801-8941-070D0B70F3AC}"/>
          </ac:spMkLst>
        </pc:spChg>
        <pc:spChg chg="add mod">
          <ac:chgData name="Striegel, Moriah" userId="2af4c3ec-dc10-4d2b-8060-0e7791eac357" providerId="ADAL" clId="{1C1119FE-7021-4BDB-B9F9-268C5551C5EE}" dt="2021-07-08T15:21:44.869" v="2369" actId="20577"/>
          <ac:spMkLst>
            <pc:docMk/>
            <pc:sldMk cId="1377902114" sldId="2486"/>
            <ac:spMk id="12" creationId="{9F2ECD9F-E7BE-49C8-8D85-093C154B7AFD}"/>
          </ac:spMkLst>
        </pc:spChg>
        <pc:spChg chg="add mod">
          <ac:chgData name="Striegel, Moriah" userId="2af4c3ec-dc10-4d2b-8060-0e7791eac357" providerId="ADAL" clId="{1C1119FE-7021-4BDB-B9F9-268C5551C5EE}" dt="2021-07-08T15:15:53.648" v="2004" actId="1076"/>
          <ac:spMkLst>
            <pc:docMk/>
            <pc:sldMk cId="1377902114" sldId="2486"/>
            <ac:spMk id="13" creationId="{CD2FE3C0-F6FE-48AC-809F-FAEF9CB3A49F}"/>
          </ac:spMkLst>
        </pc:spChg>
        <pc:spChg chg="add mod">
          <ac:chgData name="Striegel, Moriah" userId="2af4c3ec-dc10-4d2b-8060-0e7791eac357" providerId="ADAL" clId="{1C1119FE-7021-4BDB-B9F9-268C5551C5EE}" dt="2021-07-08T15:15:32.532" v="2002" actId="1076"/>
          <ac:spMkLst>
            <pc:docMk/>
            <pc:sldMk cId="1377902114" sldId="2486"/>
            <ac:spMk id="14" creationId="{7FF6BF0B-22D3-498A-8223-9DC8FF3D0318}"/>
          </ac:spMkLst>
        </pc:spChg>
        <pc:spChg chg="add mod">
          <ac:chgData name="Striegel, Moriah" userId="2af4c3ec-dc10-4d2b-8060-0e7791eac357" providerId="ADAL" clId="{1C1119FE-7021-4BDB-B9F9-268C5551C5EE}" dt="2021-07-08T15:18:36.608" v="2101" actId="20577"/>
          <ac:spMkLst>
            <pc:docMk/>
            <pc:sldMk cId="1377902114" sldId="2486"/>
            <ac:spMk id="15" creationId="{91E5588E-EFDC-4F95-9B15-5EE48096BFBA}"/>
          </ac:spMkLst>
        </pc:spChg>
        <pc:spChg chg="add mod">
          <ac:chgData name="Striegel, Moriah" userId="2af4c3ec-dc10-4d2b-8060-0e7791eac357" providerId="ADAL" clId="{1C1119FE-7021-4BDB-B9F9-268C5551C5EE}" dt="2021-07-08T15:16:23.347" v="2010" actId="1076"/>
          <ac:spMkLst>
            <pc:docMk/>
            <pc:sldMk cId="1377902114" sldId="2486"/>
            <ac:spMk id="16" creationId="{D95CEE07-2916-4368-8BE0-080419228320}"/>
          </ac:spMkLst>
        </pc:spChg>
        <pc:spChg chg="add mod">
          <ac:chgData name="Striegel, Moriah" userId="2af4c3ec-dc10-4d2b-8060-0e7791eac357" providerId="ADAL" clId="{1C1119FE-7021-4BDB-B9F9-268C5551C5EE}" dt="2021-07-08T15:16:43.339" v="2012" actId="1076"/>
          <ac:spMkLst>
            <pc:docMk/>
            <pc:sldMk cId="1377902114" sldId="2486"/>
            <ac:spMk id="17" creationId="{DECE6420-A1F6-4FA5-93E8-B9A639D1BE40}"/>
          </ac:spMkLst>
        </pc:spChg>
        <pc:spChg chg="add mod">
          <ac:chgData name="Striegel, Moriah" userId="2af4c3ec-dc10-4d2b-8060-0e7791eac357" providerId="ADAL" clId="{1C1119FE-7021-4BDB-B9F9-268C5551C5EE}" dt="2021-07-08T15:16:49.038" v="2014" actId="1076"/>
          <ac:spMkLst>
            <pc:docMk/>
            <pc:sldMk cId="1377902114" sldId="2486"/>
            <ac:spMk id="18" creationId="{80C04BBB-F258-4AED-B580-F83B2EC49FF3}"/>
          </ac:spMkLst>
        </pc:spChg>
        <pc:spChg chg="add mod">
          <ac:chgData name="Striegel, Moriah" userId="2af4c3ec-dc10-4d2b-8060-0e7791eac357" providerId="ADAL" clId="{1C1119FE-7021-4BDB-B9F9-268C5551C5EE}" dt="2021-07-08T15:16:55.357" v="2016" actId="1076"/>
          <ac:spMkLst>
            <pc:docMk/>
            <pc:sldMk cId="1377902114" sldId="2486"/>
            <ac:spMk id="19" creationId="{2095049E-6153-47DC-9877-209214685635}"/>
          </ac:spMkLst>
        </pc:spChg>
        <pc:spChg chg="add mod">
          <ac:chgData name="Striegel, Moriah" userId="2af4c3ec-dc10-4d2b-8060-0e7791eac357" providerId="ADAL" clId="{1C1119FE-7021-4BDB-B9F9-268C5551C5EE}" dt="2021-07-08T15:18:06.522" v="2093" actId="1076"/>
          <ac:spMkLst>
            <pc:docMk/>
            <pc:sldMk cId="1377902114" sldId="2486"/>
            <ac:spMk id="20" creationId="{0B885598-D094-4AE7-8BB3-D9390CE7087F}"/>
          </ac:spMkLst>
        </pc:spChg>
        <pc:spChg chg="add mod">
          <ac:chgData name="Striegel, Moriah" userId="2af4c3ec-dc10-4d2b-8060-0e7791eac357" providerId="ADAL" clId="{1C1119FE-7021-4BDB-B9F9-268C5551C5EE}" dt="2021-07-08T15:20:15.691" v="2226" actId="1076"/>
          <ac:spMkLst>
            <pc:docMk/>
            <pc:sldMk cId="1377902114" sldId="2486"/>
            <ac:spMk id="21" creationId="{701E6883-7E0E-428D-9FE3-45BC713F13A8}"/>
          </ac:spMkLst>
        </pc:spChg>
        <pc:spChg chg="add del mod">
          <ac:chgData name="Striegel, Moriah" userId="2af4c3ec-dc10-4d2b-8060-0e7791eac357" providerId="ADAL" clId="{1C1119FE-7021-4BDB-B9F9-268C5551C5EE}" dt="2021-07-08T15:20:30.431" v="2235"/>
          <ac:spMkLst>
            <pc:docMk/>
            <pc:sldMk cId="1377902114" sldId="2486"/>
            <ac:spMk id="22" creationId="{C0586FC9-E8DB-4A16-B46B-AA3D11583789}"/>
          </ac:spMkLst>
        </pc:spChg>
        <pc:spChg chg="add mod">
          <ac:chgData name="Striegel, Moriah" userId="2af4c3ec-dc10-4d2b-8060-0e7791eac357" providerId="ADAL" clId="{1C1119FE-7021-4BDB-B9F9-268C5551C5EE}" dt="2021-07-08T15:30:17.983" v="2536" actId="1076"/>
          <ac:spMkLst>
            <pc:docMk/>
            <pc:sldMk cId="1377902114" sldId="2486"/>
            <ac:spMk id="29" creationId="{5F0A0218-1E87-416E-ADF5-44F32019ECBD}"/>
          </ac:spMkLst>
        </pc:spChg>
        <pc:picChg chg="add mod">
          <ac:chgData name="Striegel, Moriah" userId="2af4c3ec-dc10-4d2b-8060-0e7791eac357" providerId="ADAL" clId="{1C1119FE-7021-4BDB-B9F9-268C5551C5EE}" dt="2021-07-08T15:24:49.013" v="2386" actId="1440"/>
          <ac:picMkLst>
            <pc:docMk/>
            <pc:sldMk cId="1377902114" sldId="2486"/>
            <ac:picMk id="24" creationId="{55015EC8-F2B7-4405-B7B3-5D17E23CCB5F}"/>
          </ac:picMkLst>
        </pc:picChg>
        <pc:picChg chg="add mod">
          <ac:chgData name="Striegel, Moriah" userId="2af4c3ec-dc10-4d2b-8060-0e7791eac357" providerId="ADAL" clId="{1C1119FE-7021-4BDB-B9F9-268C5551C5EE}" dt="2021-07-08T15:24:44.748" v="2385" actId="1440"/>
          <ac:picMkLst>
            <pc:docMk/>
            <pc:sldMk cId="1377902114" sldId="2486"/>
            <ac:picMk id="26" creationId="{D16B92F3-8A8B-414B-BA8A-1D0E50AEF597}"/>
          </ac:picMkLst>
        </pc:picChg>
        <pc:picChg chg="add mod">
          <ac:chgData name="Striegel, Moriah" userId="2af4c3ec-dc10-4d2b-8060-0e7791eac357" providerId="ADAL" clId="{1C1119FE-7021-4BDB-B9F9-268C5551C5EE}" dt="2021-07-08T15:25:08.812" v="2393" actId="14100"/>
          <ac:picMkLst>
            <pc:docMk/>
            <pc:sldMk cId="1377902114" sldId="2486"/>
            <ac:picMk id="28" creationId="{EA0FBE9B-4E3A-411F-BF3A-84B20EA3B4CF}"/>
          </ac:picMkLst>
        </pc:picChg>
        <pc:picChg chg="add mod">
          <ac:chgData name="Striegel, Moriah" userId="2af4c3ec-dc10-4d2b-8060-0e7791eac357" providerId="ADAL" clId="{1C1119FE-7021-4BDB-B9F9-268C5551C5EE}" dt="2021-07-08T15:30:41.995" v="2543" actId="14100"/>
          <ac:picMkLst>
            <pc:docMk/>
            <pc:sldMk cId="1377902114" sldId="2486"/>
            <ac:picMk id="31" creationId="{0A90B3DC-CFEC-459E-B6C5-1FEAB9DDF403}"/>
          </ac:picMkLst>
        </pc:picChg>
        <pc:cxnChg chg="add mod">
          <ac:chgData name="Striegel, Moriah" userId="2af4c3ec-dc10-4d2b-8060-0e7791eac357" providerId="ADAL" clId="{1C1119FE-7021-4BDB-B9F9-268C5551C5EE}" dt="2021-07-08T15:13:13.047" v="1973" actId="14100"/>
          <ac:cxnSpMkLst>
            <pc:docMk/>
            <pc:sldMk cId="1377902114" sldId="2486"/>
            <ac:cxnSpMk id="3" creationId="{CF4EEA56-2C8A-4951-A0CF-0C3F7658D331}"/>
          </ac:cxnSpMkLst>
        </pc:cxnChg>
        <pc:cxnChg chg="add mod">
          <ac:chgData name="Striegel, Moriah" userId="2af4c3ec-dc10-4d2b-8060-0e7791eac357" providerId="ADAL" clId="{1C1119FE-7021-4BDB-B9F9-268C5551C5EE}" dt="2021-07-08T15:13:39.326" v="1980" actId="14100"/>
          <ac:cxnSpMkLst>
            <pc:docMk/>
            <pc:sldMk cId="1377902114" sldId="2486"/>
            <ac:cxnSpMk id="5" creationId="{BB8C543B-58FA-4616-B9C3-DE1D7D708CBA}"/>
          </ac:cxnSpMkLst>
        </pc:cxnChg>
        <pc:cxnChg chg="add del">
          <ac:chgData name="Striegel, Moriah" userId="2af4c3ec-dc10-4d2b-8060-0e7791eac357" providerId="ADAL" clId="{1C1119FE-7021-4BDB-B9F9-268C5551C5EE}" dt="2021-07-08T15:13:58.411" v="1982" actId="478"/>
          <ac:cxnSpMkLst>
            <pc:docMk/>
            <pc:sldMk cId="1377902114" sldId="2486"/>
            <ac:cxnSpMk id="11" creationId="{A5BB6CE1-8FCF-4F93-8AA7-25A815ACC1E6}"/>
          </ac:cxnSpMkLst>
        </pc:cxnChg>
      </pc:sldChg>
      <pc:sldChg chg="addSp modSp new mod modTransition modClrScheme modAnim chgLayout">
        <pc:chgData name="Striegel, Moriah" userId="2af4c3ec-dc10-4d2b-8060-0e7791eac357" providerId="ADAL" clId="{1C1119FE-7021-4BDB-B9F9-268C5551C5EE}" dt="2021-07-12T14:29:33.031" v="3189" actId="1076"/>
        <pc:sldMkLst>
          <pc:docMk/>
          <pc:sldMk cId="1347875111" sldId="2487"/>
        </pc:sldMkLst>
        <pc:spChg chg="mod">
          <ac:chgData name="Striegel, Moriah" userId="2af4c3ec-dc10-4d2b-8060-0e7791eac357" providerId="ADAL" clId="{1C1119FE-7021-4BDB-B9F9-268C5551C5EE}" dt="2021-07-08T15:33:48.553" v="2601" actId="1076"/>
          <ac:spMkLst>
            <pc:docMk/>
            <pc:sldMk cId="1347875111" sldId="2487"/>
            <ac:spMk id="2" creationId="{60C3DEDE-CCF2-428D-B1B3-79C6A6F09FE0}"/>
          </ac:spMkLst>
        </pc:spChg>
        <pc:spChg chg="add mod">
          <ac:chgData name="Striegel, Moriah" userId="2af4c3ec-dc10-4d2b-8060-0e7791eac357" providerId="ADAL" clId="{1C1119FE-7021-4BDB-B9F9-268C5551C5EE}" dt="2021-07-12T14:23:09.639" v="3169" actId="1076"/>
          <ac:spMkLst>
            <pc:docMk/>
            <pc:sldMk cId="1347875111" sldId="2487"/>
            <ac:spMk id="3" creationId="{A9182830-91BB-49A4-851E-3A3BA3BCCDFB}"/>
          </ac:spMkLst>
        </pc:spChg>
        <pc:spChg chg="add mod">
          <ac:chgData name="Striegel, Moriah" userId="2af4c3ec-dc10-4d2b-8060-0e7791eac357" providerId="ADAL" clId="{1C1119FE-7021-4BDB-B9F9-268C5551C5EE}" dt="2021-07-08T15:50:39.454" v="2608" actId="1076"/>
          <ac:spMkLst>
            <pc:docMk/>
            <pc:sldMk cId="1347875111" sldId="2487"/>
            <ac:spMk id="5" creationId="{734B4B8F-530C-4AFD-9590-C86EE7BF7CDC}"/>
          </ac:spMkLst>
        </pc:spChg>
        <pc:spChg chg="add mod">
          <ac:chgData name="Striegel, Moriah" userId="2af4c3ec-dc10-4d2b-8060-0e7791eac357" providerId="ADAL" clId="{1C1119FE-7021-4BDB-B9F9-268C5551C5EE}" dt="2021-07-08T15:50:45.562" v="2610" actId="1076"/>
          <ac:spMkLst>
            <pc:docMk/>
            <pc:sldMk cId="1347875111" sldId="2487"/>
            <ac:spMk id="6" creationId="{2F0FA363-CCEE-4DFA-B5F9-60741FC080A3}"/>
          </ac:spMkLst>
        </pc:spChg>
        <pc:spChg chg="add mod">
          <ac:chgData name="Striegel, Moriah" userId="2af4c3ec-dc10-4d2b-8060-0e7791eac357" providerId="ADAL" clId="{1C1119FE-7021-4BDB-B9F9-268C5551C5EE}" dt="2021-07-12T14:22:02.764" v="3154" actId="1076"/>
          <ac:spMkLst>
            <pc:docMk/>
            <pc:sldMk cId="1347875111" sldId="2487"/>
            <ac:spMk id="7" creationId="{24B66DFF-462C-4741-A558-6AB5BC08DD77}"/>
          </ac:spMkLst>
        </pc:spChg>
        <pc:spChg chg="add mod">
          <ac:chgData name="Striegel, Moriah" userId="2af4c3ec-dc10-4d2b-8060-0e7791eac357" providerId="ADAL" clId="{1C1119FE-7021-4BDB-B9F9-268C5551C5EE}" dt="2021-07-08T15:51:02.447" v="2614" actId="1076"/>
          <ac:spMkLst>
            <pc:docMk/>
            <pc:sldMk cId="1347875111" sldId="2487"/>
            <ac:spMk id="8" creationId="{FFD26D19-65F3-48E9-BCD2-50CED4DA7A65}"/>
          </ac:spMkLst>
        </pc:spChg>
        <pc:spChg chg="add mod">
          <ac:chgData name="Striegel, Moriah" userId="2af4c3ec-dc10-4d2b-8060-0e7791eac357" providerId="ADAL" clId="{1C1119FE-7021-4BDB-B9F9-268C5551C5EE}" dt="2021-07-12T14:21:36.631" v="3153" actId="1076"/>
          <ac:spMkLst>
            <pc:docMk/>
            <pc:sldMk cId="1347875111" sldId="2487"/>
            <ac:spMk id="14" creationId="{712F729B-8F61-4A02-AF83-02AE5DEF5200}"/>
          </ac:spMkLst>
        </pc:spChg>
        <pc:spChg chg="add mod">
          <ac:chgData name="Striegel, Moriah" userId="2af4c3ec-dc10-4d2b-8060-0e7791eac357" providerId="ADAL" clId="{1C1119FE-7021-4BDB-B9F9-268C5551C5EE}" dt="2021-07-12T14:23:38.217" v="3174" actId="1076"/>
          <ac:spMkLst>
            <pc:docMk/>
            <pc:sldMk cId="1347875111" sldId="2487"/>
            <ac:spMk id="15" creationId="{0DF4FAF2-DF2E-4211-9E47-72999BDEE54E}"/>
          </ac:spMkLst>
        </pc:spChg>
        <pc:spChg chg="add mod">
          <ac:chgData name="Striegel, Moriah" userId="2af4c3ec-dc10-4d2b-8060-0e7791eac357" providerId="ADAL" clId="{1C1119FE-7021-4BDB-B9F9-268C5551C5EE}" dt="2021-07-12T14:23:52.452" v="3179" actId="1076"/>
          <ac:spMkLst>
            <pc:docMk/>
            <pc:sldMk cId="1347875111" sldId="2487"/>
            <ac:spMk id="16" creationId="{FE6625A5-4762-4EAD-A146-1EA8D72964F7}"/>
          </ac:spMkLst>
        </pc:spChg>
        <pc:spChg chg="add mod">
          <ac:chgData name="Striegel, Moriah" userId="2af4c3ec-dc10-4d2b-8060-0e7791eac357" providerId="ADAL" clId="{1C1119FE-7021-4BDB-B9F9-268C5551C5EE}" dt="2021-07-12T14:29:17.411" v="3184" actId="1076"/>
          <ac:spMkLst>
            <pc:docMk/>
            <pc:sldMk cId="1347875111" sldId="2487"/>
            <ac:spMk id="17" creationId="{D1B64331-8DB6-42EE-A270-7E98E3B6CA65}"/>
          </ac:spMkLst>
        </pc:spChg>
        <pc:spChg chg="add mod">
          <ac:chgData name="Striegel, Moriah" userId="2af4c3ec-dc10-4d2b-8060-0e7791eac357" providerId="ADAL" clId="{1C1119FE-7021-4BDB-B9F9-268C5551C5EE}" dt="2021-07-12T14:29:33.031" v="3189" actId="1076"/>
          <ac:spMkLst>
            <pc:docMk/>
            <pc:sldMk cId="1347875111" sldId="2487"/>
            <ac:spMk id="18" creationId="{A7A28AC8-22AA-4E53-AD35-796290D0FC0D}"/>
          </ac:spMkLst>
        </pc:spChg>
        <pc:picChg chg="add mod">
          <ac:chgData name="Striegel, Moriah" userId="2af4c3ec-dc10-4d2b-8060-0e7791eac357" providerId="ADAL" clId="{1C1119FE-7021-4BDB-B9F9-268C5551C5EE}" dt="2021-07-08T15:34:01.286" v="2602" actId="13822"/>
          <ac:picMkLst>
            <pc:docMk/>
            <pc:sldMk cId="1347875111" sldId="2487"/>
            <ac:picMk id="4" creationId="{686064C1-8EA0-4810-9B0C-B51507A1FEDF}"/>
          </ac:picMkLst>
        </pc:picChg>
        <pc:picChg chg="add mod">
          <ac:chgData name="Striegel, Moriah" userId="2af4c3ec-dc10-4d2b-8060-0e7791eac357" providerId="ADAL" clId="{1C1119FE-7021-4BDB-B9F9-268C5551C5EE}" dt="2021-07-12T14:22:21.660" v="3156" actId="1076"/>
          <ac:picMkLst>
            <pc:docMk/>
            <pc:sldMk cId="1347875111" sldId="2487"/>
            <ac:picMk id="9" creationId="{46B40BE8-27C2-4B07-A6A4-DF0EFE5C4A65}"/>
          </ac:picMkLst>
        </pc:picChg>
        <pc:picChg chg="add mod">
          <ac:chgData name="Striegel, Moriah" userId="2af4c3ec-dc10-4d2b-8060-0e7791eac357" providerId="ADAL" clId="{1C1119FE-7021-4BDB-B9F9-268C5551C5EE}" dt="2021-07-12T14:22:25.558" v="3157" actId="1076"/>
          <ac:picMkLst>
            <pc:docMk/>
            <pc:sldMk cId="1347875111" sldId="2487"/>
            <ac:picMk id="10" creationId="{85A24914-2A8B-4759-B907-28406A2957FB}"/>
          </ac:picMkLst>
        </pc:picChg>
        <pc:picChg chg="add mod">
          <ac:chgData name="Striegel, Moriah" userId="2af4c3ec-dc10-4d2b-8060-0e7791eac357" providerId="ADAL" clId="{1C1119FE-7021-4BDB-B9F9-268C5551C5EE}" dt="2021-07-12T14:22:29.972" v="3158" actId="1076"/>
          <ac:picMkLst>
            <pc:docMk/>
            <pc:sldMk cId="1347875111" sldId="2487"/>
            <ac:picMk id="11" creationId="{29D37920-97F5-4B6E-BC41-E0B4E192D2B4}"/>
          </ac:picMkLst>
        </pc:picChg>
        <pc:picChg chg="add mod">
          <ac:chgData name="Striegel, Moriah" userId="2af4c3ec-dc10-4d2b-8060-0e7791eac357" providerId="ADAL" clId="{1C1119FE-7021-4BDB-B9F9-268C5551C5EE}" dt="2021-07-12T14:22:40.364" v="3160" actId="1076"/>
          <ac:picMkLst>
            <pc:docMk/>
            <pc:sldMk cId="1347875111" sldId="2487"/>
            <ac:picMk id="12" creationId="{1A1D1A00-B0EE-4582-8E3E-5B6E67A1683F}"/>
          </ac:picMkLst>
        </pc:picChg>
        <pc:picChg chg="add mod">
          <ac:chgData name="Striegel, Moriah" userId="2af4c3ec-dc10-4d2b-8060-0e7791eac357" providerId="ADAL" clId="{1C1119FE-7021-4BDB-B9F9-268C5551C5EE}" dt="2021-07-12T14:22:33.660" v="3159" actId="1076"/>
          <ac:picMkLst>
            <pc:docMk/>
            <pc:sldMk cId="1347875111" sldId="2487"/>
            <ac:picMk id="13" creationId="{4567FFC9-E3EE-4B1B-9E0D-C0163C81F4F8}"/>
          </ac:picMkLst>
        </pc:picChg>
      </pc:sldChg>
      <pc:sldChg chg="modSp mod">
        <pc:chgData name="Striegel, Moriah" userId="2af4c3ec-dc10-4d2b-8060-0e7791eac357" providerId="ADAL" clId="{1C1119FE-7021-4BDB-B9F9-268C5551C5EE}" dt="2021-07-12T13:48:55.634" v="2986" actId="1076"/>
        <pc:sldMkLst>
          <pc:docMk/>
          <pc:sldMk cId="1995135387" sldId="2491"/>
        </pc:sldMkLst>
        <pc:spChg chg="mod">
          <ac:chgData name="Striegel, Moriah" userId="2af4c3ec-dc10-4d2b-8060-0e7791eac357" providerId="ADAL" clId="{1C1119FE-7021-4BDB-B9F9-268C5551C5EE}" dt="2021-07-12T13:48:03.733" v="2984" actId="20577"/>
          <ac:spMkLst>
            <pc:docMk/>
            <pc:sldMk cId="1995135387" sldId="2491"/>
            <ac:spMk id="2" creationId="{9E3D91EB-444A-42AA-A2DA-1900368249EA}"/>
          </ac:spMkLst>
        </pc:spChg>
        <pc:spChg chg="mod">
          <ac:chgData name="Striegel, Moriah" userId="2af4c3ec-dc10-4d2b-8060-0e7791eac357" providerId="ADAL" clId="{1C1119FE-7021-4BDB-B9F9-268C5551C5EE}" dt="2021-07-12T13:48:55.634" v="2986" actId="1076"/>
          <ac:spMkLst>
            <pc:docMk/>
            <pc:sldMk cId="1995135387" sldId="2491"/>
            <ac:spMk id="28" creationId="{CB82105B-AD23-46F1-A1C4-663CD92C4ED3}"/>
          </ac:spMkLst>
        </pc:spChg>
        <pc:spChg chg="mod">
          <ac:chgData name="Striegel, Moriah" userId="2af4c3ec-dc10-4d2b-8060-0e7791eac357" providerId="ADAL" clId="{1C1119FE-7021-4BDB-B9F9-268C5551C5EE}" dt="2021-07-12T13:48:55.634" v="2986" actId="1076"/>
          <ac:spMkLst>
            <pc:docMk/>
            <pc:sldMk cId="1995135387" sldId="2491"/>
            <ac:spMk id="29" creationId="{9F3F7CDD-2816-4D14-A431-8D13CA1AFFCF}"/>
          </ac:spMkLst>
        </pc:spChg>
        <pc:spChg chg="mod">
          <ac:chgData name="Striegel, Moriah" userId="2af4c3ec-dc10-4d2b-8060-0e7791eac357" providerId="ADAL" clId="{1C1119FE-7021-4BDB-B9F9-268C5551C5EE}" dt="2021-07-12T13:48:55.634" v="2986" actId="1076"/>
          <ac:spMkLst>
            <pc:docMk/>
            <pc:sldMk cId="1995135387" sldId="2491"/>
            <ac:spMk id="32" creationId="{00000000-0000-0000-0000-000000000000}"/>
          </ac:spMkLst>
        </pc:spChg>
        <pc:spChg chg="mod">
          <ac:chgData name="Striegel, Moriah" userId="2af4c3ec-dc10-4d2b-8060-0e7791eac357" providerId="ADAL" clId="{1C1119FE-7021-4BDB-B9F9-268C5551C5EE}" dt="2021-07-12T13:48:55.634" v="2986" actId="1076"/>
          <ac:spMkLst>
            <pc:docMk/>
            <pc:sldMk cId="1995135387" sldId="2491"/>
            <ac:spMk id="36" creationId="{2149746C-677F-4625-ACF1-B217F73D3F91}"/>
          </ac:spMkLst>
        </pc:spChg>
        <pc:graphicFrameChg chg="mod">
          <ac:chgData name="Striegel, Moriah" userId="2af4c3ec-dc10-4d2b-8060-0e7791eac357" providerId="ADAL" clId="{1C1119FE-7021-4BDB-B9F9-268C5551C5EE}" dt="2021-07-12T13:48:55.634" v="2986" actId="1076"/>
          <ac:graphicFrameMkLst>
            <pc:docMk/>
            <pc:sldMk cId="1995135387" sldId="2491"/>
            <ac:graphicFrameMk id="6" creationId="{C15F7533-910E-4604-97C0-BE3B6DA31E69}"/>
          </ac:graphicFrameMkLst>
        </pc:graphicFrameChg>
        <pc:cxnChg chg="mod">
          <ac:chgData name="Striegel, Moriah" userId="2af4c3ec-dc10-4d2b-8060-0e7791eac357" providerId="ADAL" clId="{1C1119FE-7021-4BDB-B9F9-268C5551C5EE}" dt="2021-07-12T13:48:55.634" v="2986" actId="1076"/>
          <ac:cxnSpMkLst>
            <pc:docMk/>
            <pc:sldMk cId="1995135387" sldId="2491"/>
            <ac:cxnSpMk id="15" creationId="{07846BF9-DC5F-415C-BF7D-80A9BA867CB4}"/>
          </ac:cxnSpMkLst>
        </pc:cxnChg>
      </pc:sldChg>
      <pc:sldChg chg="modSp">
        <pc:chgData name="Striegel, Moriah" userId="2af4c3ec-dc10-4d2b-8060-0e7791eac357" providerId="ADAL" clId="{1C1119FE-7021-4BDB-B9F9-268C5551C5EE}" dt="2021-07-12T13:56:28.443" v="2988" actId="207"/>
        <pc:sldMkLst>
          <pc:docMk/>
          <pc:sldMk cId="624892076" sldId="2492"/>
        </pc:sldMkLst>
        <pc:spChg chg="mod">
          <ac:chgData name="Striegel, Moriah" userId="2af4c3ec-dc10-4d2b-8060-0e7791eac357" providerId="ADAL" clId="{1C1119FE-7021-4BDB-B9F9-268C5551C5EE}" dt="2021-07-12T13:56:24.580" v="2987" actId="207"/>
          <ac:spMkLst>
            <pc:docMk/>
            <pc:sldMk cId="624892076" sldId="2492"/>
            <ac:spMk id="15" creationId="{00000000-0000-0000-0000-000000000000}"/>
          </ac:spMkLst>
        </pc:spChg>
        <pc:spChg chg="mod">
          <ac:chgData name="Striegel, Moriah" userId="2af4c3ec-dc10-4d2b-8060-0e7791eac357" providerId="ADAL" clId="{1C1119FE-7021-4BDB-B9F9-268C5551C5EE}" dt="2021-07-12T13:56:28.443" v="2988" actId="207"/>
          <ac:spMkLst>
            <pc:docMk/>
            <pc:sldMk cId="624892076" sldId="2492"/>
            <ac:spMk id="16" creationId="{00000000-0000-0000-0000-000000000000}"/>
          </ac:spMkLst>
        </pc:spChg>
      </pc:sldChg>
      <pc:sldChg chg="modSp">
        <pc:chgData name="Striegel, Moriah" userId="2af4c3ec-dc10-4d2b-8060-0e7791eac357" providerId="ADAL" clId="{1C1119FE-7021-4BDB-B9F9-268C5551C5EE}" dt="2021-07-12T13:48:26.478" v="2985" actId="207"/>
        <pc:sldMkLst>
          <pc:docMk/>
          <pc:sldMk cId="3506885760" sldId="2493"/>
        </pc:sldMkLst>
        <pc:graphicFrameChg chg="mod">
          <ac:chgData name="Striegel, Moriah" userId="2af4c3ec-dc10-4d2b-8060-0e7791eac357" providerId="ADAL" clId="{1C1119FE-7021-4BDB-B9F9-268C5551C5EE}" dt="2021-07-12T13:48:26.478" v="2985" actId="207"/>
          <ac:graphicFrameMkLst>
            <pc:docMk/>
            <pc:sldMk cId="3506885760" sldId="2493"/>
            <ac:graphicFrameMk id="9" creationId="{80962EA3-F287-4FBD-82B2-20DAB8393D72}"/>
          </ac:graphicFrameMkLst>
        </pc:graphicFrameChg>
      </pc:sldChg>
      <pc:sldChg chg="addSp delSp modSp new mod modTransition modAnim">
        <pc:chgData name="Striegel, Moriah" userId="2af4c3ec-dc10-4d2b-8060-0e7791eac357" providerId="ADAL" clId="{1C1119FE-7021-4BDB-B9F9-268C5551C5EE}" dt="2021-07-12T15:21:38.162" v="4082"/>
        <pc:sldMkLst>
          <pc:docMk/>
          <pc:sldMk cId="3101503183" sldId="2494"/>
        </pc:sldMkLst>
        <pc:spChg chg="mod">
          <ac:chgData name="Striegel, Moriah" userId="2af4c3ec-dc10-4d2b-8060-0e7791eac357" providerId="ADAL" clId="{1C1119FE-7021-4BDB-B9F9-268C5551C5EE}" dt="2021-07-12T14:30:05.307" v="3209" actId="20577"/>
          <ac:spMkLst>
            <pc:docMk/>
            <pc:sldMk cId="3101503183" sldId="2494"/>
            <ac:spMk id="2" creationId="{291FD62C-6630-41B6-8581-A97CAB30C046}"/>
          </ac:spMkLst>
        </pc:spChg>
        <pc:spChg chg="add del mod">
          <ac:chgData name="Striegel, Moriah" userId="2af4c3ec-dc10-4d2b-8060-0e7791eac357" providerId="ADAL" clId="{1C1119FE-7021-4BDB-B9F9-268C5551C5EE}" dt="2021-07-12T14:33:37.818" v="3242" actId="478"/>
          <ac:spMkLst>
            <pc:docMk/>
            <pc:sldMk cId="3101503183" sldId="2494"/>
            <ac:spMk id="8" creationId="{27880FD2-170E-41A8-8456-BEDEE73E8943}"/>
          </ac:spMkLst>
        </pc:spChg>
        <pc:spChg chg="add del mod">
          <ac:chgData name="Striegel, Moriah" userId="2af4c3ec-dc10-4d2b-8060-0e7791eac357" providerId="ADAL" clId="{1C1119FE-7021-4BDB-B9F9-268C5551C5EE}" dt="2021-07-12T14:33:37.055" v="3241" actId="478"/>
          <ac:spMkLst>
            <pc:docMk/>
            <pc:sldMk cId="3101503183" sldId="2494"/>
            <ac:spMk id="10" creationId="{3411CB4E-009B-425B-9A16-76C7EF96844D}"/>
          </ac:spMkLst>
        </pc:spChg>
        <pc:spChg chg="add del mod">
          <ac:chgData name="Striegel, Moriah" userId="2af4c3ec-dc10-4d2b-8060-0e7791eac357" providerId="ADAL" clId="{1C1119FE-7021-4BDB-B9F9-268C5551C5EE}" dt="2021-07-12T14:33:38.218" v="3243" actId="478"/>
          <ac:spMkLst>
            <pc:docMk/>
            <pc:sldMk cId="3101503183" sldId="2494"/>
            <ac:spMk id="11" creationId="{32411604-6DEA-42DD-874A-0F61E6008518}"/>
          </ac:spMkLst>
        </pc:spChg>
        <pc:spChg chg="add del mod">
          <ac:chgData name="Striegel, Moriah" userId="2af4c3ec-dc10-4d2b-8060-0e7791eac357" providerId="ADAL" clId="{1C1119FE-7021-4BDB-B9F9-268C5551C5EE}" dt="2021-07-12T14:33:38.597" v="3244" actId="478"/>
          <ac:spMkLst>
            <pc:docMk/>
            <pc:sldMk cId="3101503183" sldId="2494"/>
            <ac:spMk id="12" creationId="{21D5A633-7DB0-4C58-BBC8-71CC734F77D1}"/>
          </ac:spMkLst>
        </pc:spChg>
        <pc:spChg chg="add del mod">
          <ac:chgData name="Striegel, Moriah" userId="2af4c3ec-dc10-4d2b-8060-0e7791eac357" providerId="ADAL" clId="{1C1119FE-7021-4BDB-B9F9-268C5551C5EE}" dt="2021-07-12T14:33:39.375" v="3245" actId="478"/>
          <ac:spMkLst>
            <pc:docMk/>
            <pc:sldMk cId="3101503183" sldId="2494"/>
            <ac:spMk id="13" creationId="{ACCB419F-42D0-4882-8300-5F187CCC3CE7}"/>
          </ac:spMkLst>
        </pc:spChg>
        <pc:spChg chg="add del">
          <ac:chgData name="Striegel, Moriah" userId="2af4c3ec-dc10-4d2b-8060-0e7791eac357" providerId="ADAL" clId="{1C1119FE-7021-4BDB-B9F9-268C5551C5EE}" dt="2021-07-12T14:43:47.931" v="3247" actId="478"/>
          <ac:spMkLst>
            <pc:docMk/>
            <pc:sldMk cId="3101503183" sldId="2494"/>
            <ac:spMk id="14" creationId="{6D7C911F-A660-411D-95FA-352BE2EB0CAC}"/>
          </ac:spMkLst>
        </pc:spChg>
        <pc:spChg chg="add mod">
          <ac:chgData name="Striegel, Moriah" userId="2af4c3ec-dc10-4d2b-8060-0e7791eac357" providerId="ADAL" clId="{1C1119FE-7021-4BDB-B9F9-268C5551C5EE}" dt="2021-07-12T14:54:01.161" v="3377" actId="1076"/>
          <ac:spMkLst>
            <pc:docMk/>
            <pc:sldMk cId="3101503183" sldId="2494"/>
            <ac:spMk id="15" creationId="{AF491080-9872-4B2F-BF33-379681B6BD94}"/>
          </ac:spMkLst>
        </pc:spChg>
        <pc:spChg chg="add mod">
          <ac:chgData name="Striegel, Moriah" userId="2af4c3ec-dc10-4d2b-8060-0e7791eac357" providerId="ADAL" clId="{1C1119FE-7021-4BDB-B9F9-268C5551C5EE}" dt="2021-07-12T14:44:54.007" v="3264" actId="1076"/>
          <ac:spMkLst>
            <pc:docMk/>
            <pc:sldMk cId="3101503183" sldId="2494"/>
            <ac:spMk id="16" creationId="{D9476EB8-C4C4-4108-A015-237C818C8504}"/>
          </ac:spMkLst>
        </pc:spChg>
        <pc:spChg chg="add mod">
          <ac:chgData name="Striegel, Moriah" userId="2af4c3ec-dc10-4d2b-8060-0e7791eac357" providerId="ADAL" clId="{1C1119FE-7021-4BDB-B9F9-268C5551C5EE}" dt="2021-07-12T14:56:22.844" v="3386" actId="207"/>
          <ac:spMkLst>
            <pc:docMk/>
            <pc:sldMk cId="3101503183" sldId="2494"/>
            <ac:spMk id="17" creationId="{9C81CDA6-4163-4886-B99E-1FE94081CC98}"/>
          </ac:spMkLst>
        </pc:spChg>
        <pc:spChg chg="add mod">
          <ac:chgData name="Striegel, Moriah" userId="2af4c3ec-dc10-4d2b-8060-0e7791eac357" providerId="ADAL" clId="{1C1119FE-7021-4BDB-B9F9-268C5551C5EE}" dt="2021-07-12T14:57:56.991" v="3394" actId="1076"/>
          <ac:spMkLst>
            <pc:docMk/>
            <pc:sldMk cId="3101503183" sldId="2494"/>
            <ac:spMk id="18" creationId="{9C70D507-CF00-41F1-8BBB-3CCC0BEE6C92}"/>
          </ac:spMkLst>
        </pc:spChg>
        <pc:spChg chg="add mod">
          <ac:chgData name="Striegel, Moriah" userId="2af4c3ec-dc10-4d2b-8060-0e7791eac357" providerId="ADAL" clId="{1C1119FE-7021-4BDB-B9F9-268C5551C5EE}" dt="2021-07-12T14:45:07.300" v="3267" actId="1076"/>
          <ac:spMkLst>
            <pc:docMk/>
            <pc:sldMk cId="3101503183" sldId="2494"/>
            <ac:spMk id="19" creationId="{A7CE3C01-ABD9-43AC-90B1-B3D64E2459D3}"/>
          </ac:spMkLst>
        </pc:spChg>
        <pc:spChg chg="add mod">
          <ac:chgData name="Striegel, Moriah" userId="2af4c3ec-dc10-4d2b-8060-0e7791eac357" providerId="ADAL" clId="{1C1119FE-7021-4BDB-B9F9-268C5551C5EE}" dt="2021-07-12T15:02:35.343" v="3618" actId="1076"/>
          <ac:spMkLst>
            <pc:docMk/>
            <pc:sldMk cId="3101503183" sldId="2494"/>
            <ac:spMk id="32" creationId="{538359AF-DE98-4C19-B698-6196776568E5}"/>
          </ac:spMkLst>
        </pc:spChg>
        <pc:spChg chg="add mod">
          <ac:chgData name="Striegel, Moriah" userId="2af4c3ec-dc10-4d2b-8060-0e7791eac357" providerId="ADAL" clId="{1C1119FE-7021-4BDB-B9F9-268C5551C5EE}" dt="2021-07-12T15:03:14.618" v="3685" actId="1076"/>
          <ac:spMkLst>
            <pc:docMk/>
            <pc:sldMk cId="3101503183" sldId="2494"/>
            <ac:spMk id="33" creationId="{BC894D87-E212-40D0-A634-8D47F2E973DB}"/>
          </ac:spMkLst>
        </pc:spChg>
        <pc:spChg chg="add mod">
          <ac:chgData name="Striegel, Moriah" userId="2af4c3ec-dc10-4d2b-8060-0e7791eac357" providerId="ADAL" clId="{1C1119FE-7021-4BDB-B9F9-268C5551C5EE}" dt="2021-07-12T15:16:46.156" v="3871" actId="1076"/>
          <ac:spMkLst>
            <pc:docMk/>
            <pc:sldMk cId="3101503183" sldId="2494"/>
            <ac:spMk id="34" creationId="{4FF67B56-CDF6-423F-838F-6316F725DD42}"/>
          </ac:spMkLst>
        </pc:spChg>
        <pc:spChg chg="add mod">
          <ac:chgData name="Striegel, Moriah" userId="2af4c3ec-dc10-4d2b-8060-0e7791eac357" providerId="ADAL" clId="{1C1119FE-7021-4BDB-B9F9-268C5551C5EE}" dt="2021-07-12T15:18:07.987" v="4075" actId="1076"/>
          <ac:spMkLst>
            <pc:docMk/>
            <pc:sldMk cId="3101503183" sldId="2494"/>
            <ac:spMk id="35" creationId="{1EABF546-3418-4A0D-99D4-61DFC5ED58F6}"/>
          </ac:spMkLst>
        </pc:spChg>
        <pc:spChg chg="add mod">
          <ac:chgData name="Striegel, Moriah" userId="2af4c3ec-dc10-4d2b-8060-0e7791eac357" providerId="ADAL" clId="{1C1119FE-7021-4BDB-B9F9-268C5551C5EE}" dt="2021-07-12T15:09:04.008" v="3777" actId="20577"/>
          <ac:spMkLst>
            <pc:docMk/>
            <pc:sldMk cId="3101503183" sldId="2494"/>
            <ac:spMk id="36" creationId="{968DEBB8-55FA-415E-AAD3-777189E23D9E}"/>
          </ac:spMkLst>
        </pc:spChg>
        <pc:spChg chg="add mod">
          <ac:chgData name="Striegel, Moriah" userId="2af4c3ec-dc10-4d2b-8060-0e7791eac357" providerId="ADAL" clId="{1C1119FE-7021-4BDB-B9F9-268C5551C5EE}" dt="2021-07-12T14:52:41.624" v="3371" actId="207"/>
          <ac:spMkLst>
            <pc:docMk/>
            <pc:sldMk cId="3101503183" sldId="2494"/>
            <ac:spMk id="37" creationId="{1F9EF605-EFB4-4248-A92F-60DD84528B28}"/>
          </ac:spMkLst>
        </pc:spChg>
        <pc:spChg chg="add mod">
          <ac:chgData name="Striegel, Moriah" userId="2af4c3ec-dc10-4d2b-8060-0e7791eac357" providerId="ADAL" clId="{1C1119FE-7021-4BDB-B9F9-268C5551C5EE}" dt="2021-07-12T14:54:43.557" v="3381" actId="207"/>
          <ac:spMkLst>
            <pc:docMk/>
            <pc:sldMk cId="3101503183" sldId="2494"/>
            <ac:spMk id="38" creationId="{B27B956D-60B6-4607-841B-49E6C7117164}"/>
          </ac:spMkLst>
        </pc:spChg>
        <pc:spChg chg="add del mod">
          <ac:chgData name="Striegel, Moriah" userId="2af4c3ec-dc10-4d2b-8060-0e7791eac357" providerId="ADAL" clId="{1C1119FE-7021-4BDB-B9F9-268C5551C5EE}" dt="2021-07-12T15:00:05.810" v="3404" actId="478"/>
          <ac:spMkLst>
            <pc:docMk/>
            <pc:sldMk cId="3101503183" sldId="2494"/>
            <ac:spMk id="39" creationId="{802E9F24-225E-418C-96C7-0E5AD98CE8A8}"/>
          </ac:spMkLst>
        </pc:spChg>
        <pc:spChg chg="add mod">
          <ac:chgData name="Striegel, Moriah" userId="2af4c3ec-dc10-4d2b-8060-0e7791eac357" providerId="ADAL" clId="{1C1119FE-7021-4BDB-B9F9-268C5551C5EE}" dt="2021-07-12T14:58:10.026" v="3396" actId="207"/>
          <ac:spMkLst>
            <pc:docMk/>
            <pc:sldMk cId="3101503183" sldId="2494"/>
            <ac:spMk id="40" creationId="{661BA406-672C-4694-BDEB-414814D06483}"/>
          </ac:spMkLst>
        </pc:spChg>
        <pc:picChg chg="add mod">
          <ac:chgData name="Striegel, Moriah" userId="2af4c3ec-dc10-4d2b-8060-0e7791eac357" providerId="ADAL" clId="{1C1119FE-7021-4BDB-B9F9-268C5551C5EE}" dt="2021-07-12T14:59:44.116" v="3401" actId="1076"/>
          <ac:picMkLst>
            <pc:docMk/>
            <pc:sldMk cId="3101503183" sldId="2494"/>
            <ac:picMk id="42" creationId="{ADA0477F-5823-470C-BC42-DAFCA1612C4B}"/>
          </ac:picMkLst>
        </pc:picChg>
        <pc:picChg chg="add mod">
          <ac:chgData name="Striegel, Moriah" userId="2af4c3ec-dc10-4d2b-8060-0e7791eac357" providerId="ADAL" clId="{1C1119FE-7021-4BDB-B9F9-268C5551C5EE}" dt="2021-07-12T15:00:27.655" v="3407" actId="207"/>
          <ac:picMkLst>
            <pc:docMk/>
            <pc:sldMk cId="3101503183" sldId="2494"/>
            <ac:picMk id="44" creationId="{600C88CE-16A1-4ABD-87A6-708245F04888}"/>
          </ac:picMkLst>
        </pc:picChg>
        <pc:cxnChg chg="add mod">
          <ac:chgData name="Striegel, Moriah" userId="2af4c3ec-dc10-4d2b-8060-0e7791eac357" providerId="ADAL" clId="{1C1119FE-7021-4BDB-B9F9-268C5551C5EE}" dt="2021-07-12T14:30:21.915" v="3213" actId="14100"/>
          <ac:cxnSpMkLst>
            <pc:docMk/>
            <pc:sldMk cId="3101503183" sldId="2494"/>
            <ac:cxnSpMk id="3" creationId="{F35B49F5-E7F6-432F-B4C3-204BC2CFD30B}"/>
          </ac:cxnSpMkLst>
        </pc:cxnChg>
        <pc:cxnChg chg="add mod">
          <ac:chgData name="Striegel, Moriah" userId="2af4c3ec-dc10-4d2b-8060-0e7791eac357" providerId="ADAL" clId="{1C1119FE-7021-4BDB-B9F9-268C5551C5EE}" dt="2021-07-12T14:30:34.015" v="3216" actId="14100"/>
          <ac:cxnSpMkLst>
            <pc:docMk/>
            <pc:sldMk cId="3101503183" sldId="2494"/>
            <ac:cxnSpMk id="6" creationId="{53F28CB2-E334-4902-BF3E-78804AEAF5AB}"/>
          </ac:cxnSpMkLst>
        </pc:cxnChg>
        <pc:cxnChg chg="add del mod">
          <ac:chgData name="Striegel, Moriah" userId="2af4c3ec-dc10-4d2b-8060-0e7791eac357" providerId="ADAL" clId="{1C1119FE-7021-4BDB-B9F9-268C5551C5EE}" dt="2021-07-12T14:31:33.205" v="3220"/>
          <ac:cxnSpMkLst>
            <pc:docMk/>
            <pc:sldMk cId="3101503183" sldId="2494"/>
            <ac:cxnSpMk id="9" creationId="{6BD436C0-679B-4314-96B2-3322F8D75627}"/>
          </ac:cxnSpMkLst>
        </pc:cxnChg>
        <pc:cxnChg chg="add mod">
          <ac:chgData name="Striegel, Moriah" userId="2af4c3ec-dc10-4d2b-8060-0e7791eac357" providerId="ADAL" clId="{1C1119FE-7021-4BDB-B9F9-268C5551C5EE}" dt="2021-07-12T14:54:01.161" v="3377" actId="1076"/>
          <ac:cxnSpMkLst>
            <pc:docMk/>
            <pc:sldMk cId="3101503183" sldId="2494"/>
            <ac:cxnSpMk id="21" creationId="{051FF57C-5129-4E99-92C3-5B1505BA7FAC}"/>
          </ac:cxnSpMkLst>
        </pc:cxnChg>
        <pc:cxnChg chg="add mod">
          <ac:chgData name="Striegel, Moriah" userId="2af4c3ec-dc10-4d2b-8060-0e7791eac357" providerId="ADAL" clId="{1C1119FE-7021-4BDB-B9F9-268C5551C5EE}" dt="2021-07-12T14:45:57.207" v="3273" actId="1076"/>
          <ac:cxnSpMkLst>
            <pc:docMk/>
            <pc:sldMk cId="3101503183" sldId="2494"/>
            <ac:cxnSpMk id="22" creationId="{BA1D824E-572F-4A59-AAEA-21ECCA52DB03}"/>
          </ac:cxnSpMkLst>
        </pc:cxnChg>
        <pc:cxnChg chg="add mod">
          <ac:chgData name="Striegel, Moriah" userId="2af4c3ec-dc10-4d2b-8060-0e7791eac357" providerId="ADAL" clId="{1C1119FE-7021-4BDB-B9F9-268C5551C5EE}" dt="2021-07-12T14:46:10.680" v="3276" actId="1076"/>
          <ac:cxnSpMkLst>
            <pc:docMk/>
            <pc:sldMk cId="3101503183" sldId="2494"/>
            <ac:cxnSpMk id="23" creationId="{7EFEFE9B-30ED-4D1A-90AD-358CE757F90C}"/>
          </ac:cxnSpMkLst>
        </pc:cxnChg>
        <pc:cxnChg chg="add mod">
          <ac:chgData name="Striegel, Moriah" userId="2af4c3ec-dc10-4d2b-8060-0e7791eac357" providerId="ADAL" clId="{1C1119FE-7021-4BDB-B9F9-268C5551C5EE}" dt="2021-07-12T14:46:21.677" v="3279" actId="1076"/>
          <ac:cxnSpMkLst>
            <pc:docMk/>
            <pc:sldMk cId="3101503183" sldId="2494"/>
            <ac:cxnSpMk id="24" creationId="{BC9FAE9E-0146-43FE-BD93-90B8D444231E}"/>
          </ac:cxnSpMkLst>
        </pc:cxnChg>
        <pc:cxnChg chg="add mod">
          <ac:chgData name="Striegel, Moriah" userId="2af4c3ec-dc10-4d2b-8060-0e7791eac357" providerId="ADAL" clId="{1C1119FE-7021-4BDB-B9F9-268C5551C5EE}" dt="2021-07-12T14:46:31.373" v="3281" actId="1076"/>
          <ac:cxnSpMkLst>
            <pc:docMk/>
            <pc:sldMk cId="3101503183" sldId="2494"/>
            <ac:cxnSpMk id="25" creationId="{3816089A-7B19-45FD-8BA5-8BC3D22A5E2C}"/>
          </ac:cxnSpMkLst>
        </pc:cxnChg>
        <pc:cxnChg chg="add mod">
          <ac:chgData name="Striegel, Moriah" userId="2af4c3ec-dc10-4d2b-8060-0e7791eac357" providerId="ADAL" clId="{1C1119FE-7021-4BDB-B9F9-268C5551C5EE}" dt="2021-07-12T15:02:40.730" v="3619" actId="1076"/>
          <ac:cxnSpMkLst>
            <pc:docMk/>
            <pc:sldMk cId="3101503183" sldId="2494"/>
            <ac:cxnSpMk id="26" creationId="{38469D38-E67F-4ED3-9194-5DAF1C3624E6}"/>
          </ac:cxnSpMkLst>
        </pc:cxnChg>
        <pc:cxnChg chg="add mod">
          <ac:chgData name="Striegel, Moriah" userId="2af4c3ec-dc10-4d2b-8060-0e7791eac357" providerId="ADAL" clId="{1C1119FE-7021-4BDB-B9F9-268C5551C5EE}" dt="2021-07-12T14:46:59.752" v="3287" actId="1076"/>
          <ac:cxnSpMkLst>
            <pc:docMk/>
            <pc:sldMk cId="3101503183" sldId="2494"/>
            <ac:cxnSpMk id="28" creationId="{F809DC06-8AC9-476E-8C88-DA43D457A8DC}"/>
          </ac:cxnSpMkLst>
        </pc:cxnChg>
        <pc:cxnChg chg="add mod">
          <ac:chgData name="Striegel, Moriah" userId="2af4c3ec-dc10-4d2b-8060-0e7791eac357" providerId="ADAL" clId="{1C1119FE-7021-4BDB-B9F9-268C5551C5EE}" dt="2021-07-12T14:47:11.784" v="3292" actId="1076"/>
          <ac:cxnSpMkLst>
            <pc:docMk/>
            <pc:sldMk cId="3101503183" sldId="2494"/>
            <ac:cxnSpMk id="29" creationId="{A141AFE5-1414-4813-9600-3FA3EC9B6B2A}"/>
          </ac:cxnSpMkLst>
        </pc:cxnChg>
        <pc:cxnChg chg="add mod">
          <ac:chgData name="Striegel, Moriah" userId="2af4c3ec-dc10-4d2b-8060-0e7791eac357" providerId="ADAL" clId="{1C1119FE-7021-4BDB-B9F9-268C5551C5EE}" dt="2021-07-12T14:47:08.344" v="3291" actId="1076"/>
          <ac:cxnSpMkLst>
            <pc:docMk/>
            <pc:sldMk cId="3101503183" sldId="2494"/>
            <ac:cxnSpMk id="30" creationId="{3FE2977C-4216-4FAC-BAF3-9FB31F596294}"/>
          </ac:cxnSpMkLst>
        </pc:cxnChg>
        <pc:cxnChg chg="add mod">
          <ac:chgData name="Striegel, Moriah" userId="2af4c3ec-dc10-4d2b-8060-0e7791eac357" providerId="ADAL" clId="{1C1119FE-7021-4BDB-B9F9-268C5551C5EE}" dt="2021-07-12T14:47:17.267" v="3294" actId="1076"/>
          <ac:cxnSpMkLst>
            <pc:docMk/>
            <pc:sldMk cId="3101503183" sldId="2494"/>
            <ac:cxnSpMk id="31" creationId="{03A63A5F-3340-475A-871C-70ED34D6E5FB}"/>
          </ac:cxnSpMkLst>
        </pc:cxnChg>
      </pc:sldChg>
      <pc:sldMasterChg chg="delSldLayout">
        <pc:chgData name="Striegel, Moriah" userId="2af4c3ec-dc10-4d2b-8060-0e7791eac357" providerId="ADAL" clId="{1C1119FE-7021-4BDB-B9F9-268C5551C5EE}" dt="2021-07-08T13:37:52.228" v="1070" actId="2696"/>
        <pc:sldMasterMkLst>
          <pc:docMk/>
          <pc:sldMasterMk cId="3546724862" sldId="2147483727"/>
        </pc:sldMasterMkLst>
        <pc:sldLayoutChg chg="del">
          <pc:chgData name="Striegel, Moriah" userId="2af4c3ec-dc10-4d2b-8060-0e7791eac357" providerId="ADAL" clId="{1C1119FE-7021-4BDB-B9F9-268C5551C5EE}" dt="2021-07-08T13:37:52.228" v="1070" actId="2696"/>
          <pc:sldLayoutMkLst>
            <pc:docMk/>
            <pc:sldMasterMk cId="3546724862" sldId="2147483727"/>
            <pc:sldLayoutMk cId="853735928" sldId="2147483742"/>
          </pc:sldLayoutMkLst>
        </pc:sldLayoutChg>
      </pc:sldMasterChg>
    </pc:docChg>
  </pc:docChgLst>
  <pc:docChgLst>
    <pc:chgData name="Striegel, Moriah" userId="2af4c3ec-dc10-4d2b-8060-0e7791eac357" providerId="ADAL" clId="{690E1CAE-D5D7-433E-9388-0F14263A67E7}"/>
    <pc:docChg chg="modSld">
      <pc:chgData name="Striegel, Moriah" userId="2af4c3ec-dc10-4d2b-8060-0e7791eac357" providerId="ADAL" clId="{690E1CAE-D5D7-433E-9388-0F14263A67E7}" dt="2021-07-07T21:20:07.015" v="2" actId="207"/>
      <pc:docMkLst>
        <pc:docMk/>
      </pc:docMkLst>
      <pc:sldChg chg="modSp">
        <pc:chgData name="Striegel, Moriah" userId="2af4c3ec-dc10-4d2b-8060-0e7791eac357" providerId="ADAL" clId="{690E1CAE-D5D7-433E-9388-0F14263A67E7}" dt="2021-07-07T21:20:07.015" v="2" actId="207"/>
        <pc:sldMkLst>
          <pc:docMk/>
          <pc:sldMk cId="2661763172" sldId="2480"/>
        </pc:sldMkLst>
        <pc:graphicFrameChg chg="mod">
          <ac:chgData name="Striegel, Moriah" userId="2af4c3ec-dc10-4d2b-8060-0e7791eac357" providerId="ADAL" clId="{690E1CAE-D5D7-433E-9388-0F14263A67E7}" dt="2021-07-07T21:20:07.015" v="2" actId="207"/>
          <ac:graphicFrameMkLst>
            <pc:docMk/>
            <pc:sldMk cId="2661763172" sldId="2480"/>
            <ac:graphicFrameMk id="6" creationId="{C9688E73-891E-444C-BCD3-34A0DCD05C1A}"/>
          </ac:graphicFrameMkLst>
        </pc:graphicFrameChg>
      </pc:sldChg>
    </pc:docChg>
  </pc:docChgLst>
  <pc:docChgLst>
    <pc:chgData name="Rajagopal, Anurag" userId="S::anurag.rajagopal@cvshealth.com::e70e9e55-1e87-4805-ae55-5136a10cc0ab" providerId="AD" clId="Web-{73EF9672-884F-40DE-B1D1-20E494393B97}"/>
    <pc:docChg chg="modSld">
      <pc:chgData name="Rajagopal, Anurag" userId="S::anurag.rajagopal@cvshealth.com::e70e9e55-1e87-4805-ae55-5136a10cc0ab" providerId="AD" clId="Web-{73EF9672-884F-40DE-B1D1-20E494393B97}" dt="2021-07-25T17:04:25.196" v="3" actId="20577"/>
      <pc:docMkLst>
        <pc:docMk/>
      </pc:docMkLst>
      <pc:sldChg chg="modSp">
        <pc:chgData name="Rajagopal, Anurag" userId="S::anurag.rajagopal@cvshealth.com::e70e9e55-1e87-4805-ae55-5136a10cc0ab" providerId="AD" clId="Web-{73EF9672-884F-40DE-B1D1-20E494393B97}" dt="2021-07-25T17:04:25.196" v="3" actId="20577"/>
        <pc:sldMkLst>
          <pc:docMk/>
          <pc:sldMk cId="3269660311" sldId="392"/>
        </pc:sldMkLst>
        <pc:spChg chg="mod">
          <ac:chgData name="Rajagopal, Anurag" userId="S::anurag.rajagopal@cvshealth.com::e70e9e55-1e87-4805-ae55-5136a10cc0ab" providerId="AD" clId="Web-{73EF9672-884F-40DE-B1D1-20E494393B97}" dt="2021-07-25T17:04:25.196" v="3" actId="20577"/>
          <ac:spMkLst>
            <pc:docMk/>
            <pc:sldMk cId="3269660311" sldId="392"/>
            <ac:spMk id="3" creationId="{00000000-0000-0000-0000-000000000000}"/>
          </ac:spMkLst>
        </pc:spChg>
      </pc:sldChg>
    </pc:docChg>
  </pc:docChgLst>
  <pc:docChgLst>
    <pc:chgData name="Rajagopal, Anurag" userId="S::anurag.rajagopal@cvshealth.com::e70e9e55-1e87-4805-ae55-5136a10cc0ab" providerId="AD" clId="Web-{DC3E6041-4FD2-40BD-98ED-AD5C1658A11E}"/>
    <pc:docChg chg="modSld">
      <pc:chgData name="Rajagopal, Anurag" userId="S::anurag.rajagopal@cvshealth.com::e70e9e55-1e87-4805-ae55-5136a10cc0ab" providerId="AD" clId="Web-{DC3E6041-4FD2-40BD-98ED-AD5C1658A11E}" dt="2021-07-20T15:56:00.318" v="137" actId="1076"/>
      <pc:docMkLst>
        <pc:docMk/>
      </pc:docMkLst>
      <pc:sldChg chg="modSp">
        <pc:chgData name="Rajagopal, Anurag" userId="S::anurag.rajagopal@cvshealth.com::e70e9e55-1e87-4805-ae55-5136a10cc0ab" providerId="AD" clId="Web-{DC3E6041-4FD2-40BD-98ED-AD5C1658A11E}" dt="2021-07-20T15:56:00.318" v="137" actId="1076"/>
        <pc:sldMkLst>
          <pc:docMk/>
          <pc:sldMk cId="3304161895" sldId="597"/>
        </pc:sldMkLst>
        <pc:spChg chg="mod">
          <ac:chgData name="Rajagopal, Anurag" userId="S::anurag.rajagopal@cvshealth.com::e70e9e55-1e87-4805-ae55-5136a10cc0ab" providerId="AD" clId="Web-{DC3E6041-4FD2-40BD-98ED-AD5C1658A11E}" dt="2021-07-20T15:56:00.318" v="137" actId="1076"/>
          <ac:spMkLst>
            <pc:docMk/>
            <pc:sldMk cId="3304161895" sldId="597"/>
            <ac:spMk id="2" creationId="{3593FEB9-A40D-470E-A2A9-B0359A78EC59}"/>
          </ac:spMkLst>
        </pc:spChg>
        <pc:spChg chg="mod">
          <ac:chgData name="Rajagopal, Anurag" userId="S::anurag.rajagopal@cvshealth.com::e70e9e55-1e87-4805-ae55-5136a10cc0ab" providerId="AD" clId="Web-{DC3E6041-4FD2-40BD-98ED-AD5C1658A11E}" dt="2021-07-20T15:51:56.691" v="128" actId="1076"/>
          <ac:spMkLst>
            <pc:docMk/>
            <pc:sldMk cId="3304161895" sldId="597"/>
            <ac:spMk id="3" creationId="{11D41996-2916-46F9-87F5-0E4F90A826BB}"/>
          </ac:spMkLst>
        </pc:spChg>
      </pc:sldChg>
      <pc:sldChg chg="modSp">
        <pc:chgData name="Rajagopal, Anurag" userId="S::anurag.rajagopal@cvshealth.com::e70e9e55-1e87-4805-ae55-5136a10cc0ab" providerId="AD" clId="Web-{DC3E6041-4FD2-40BD-98ED-AD5C1658A11E}" dt="2021-07-20T15:53:43.598" v="136" actId="1076"/>
        <pc:sldMkLst>
          <pc:docMk/>
          <pc:sldMk cId="2026914897" sldId="598"/>
        </pc:sldMkLst>
        <pc:spChg chg="mod">
          <ac:chgData name="Rajagopal, Anurag" userId="S::anurag.rajagopal@cvshealth.com::e70e9e55-1e87-4805-ae55-5136a10cc0ab" providerId="AD" clId="Web-{DC3E6041-4FD2-40BD-98ED-AD5C1658A11E}" dt="2021-07-20T15:53:43.598" v="136" actId="1076"/>
          <ac:spMkLst>
            <pc:docMk/>
            <pc:sldMk cId="2026914897" sldId="598"/>
            <ac:spMk id="3" creationId="{8AAABE49-F4CB-437A-BC69-D60897D71598}"/>
          </ac:spMkLst>
        </pc:spChg>
        <pc:picChg chg="mod">
          <ac:chgData name="Rajagopal, Anurag" userId="S::anurag.rajagopal@cvshealth.com::e70e9e55-1e87-4805-ae55-5136a10cc0ab" providerId="AD" clId="Web-{DC3E6041-4FD2-40BD-98ED-AD5C1658A11E}" dt="2021-07-20T15:52:14.504" v="130" actId="1076"/>
          <ac:picMkLst>
            <pc:docMk/>
            <pc:sldMk cId="2026914897" sldId="598"/>
            <ac:picMk id="5" creationId="{E722756B-0F55-4DA7-812F-5482735EE83D}"/>
          </ac:picMkLst>
        </pc:picChg>
      </pc:sldChg>
    </pc:docChg>
  </pc:docChgLst>
  <pc:docChgLst>
    <pc:chgData name="Rajagopal, Anurag" userId="S::anurag.rajagopal@cvshealth.com::e70e9e55-1e87-4805-ae55-5136a10cc0ab" providerId="AD" clId="Web-{82A93BE8-0166-40B4-BECC-1249D76F6F75}"/>
    <pc:docChg chg="modSld">
      <pc:chgData name="Rajagopal, Anurag" userId="S::anurag.rajagopal@cvshealth.com::e70e9e55-1e87-4805-ae55-5136a10cc0ab" providerId="AD" clId="Web-{82A93BE8-0166-40B4-BECC-1249D76F6F75}" dt="2021-07-15T19:19:40.455" v="34" actId="20577"/>
      <pc:docMkLst>
        <pc:docMk/>
      </pc:docMkLst>
      <pc:sldChg chg="modSp">
        <pc:chgData name="Rajagopal, Anurag" userId="S::anurag.rajagopal@cvshealth.com::e70e9e55-1e87-4805-ae55-5136a10cc0ab" providerId="AD" clId="Web-{82A93BE8-0166-40B4-BECC-1249D76F6F75}" dt="2021-07-15T19:19:40.455" v="34" actId="20577"/>
        <pc:sldMkLst>
          <pc:docMk/>
          <pc:sldMk cId="3269660311" sldId="392"/>
        </pc:sldMkLst>
        <pc:spChg chg="mod">
          <ac:chgData name="Rajagopal, Anurag" userId="S::anurag.rajagopal@cvshealth.com::e70e9e55-1e87-4805-ae55-5136a10cc0ab" providerId="AD" clId="Web-{82A93BE8-0166-40B4-BECC-1249D76F6F75}" dt="2021-07-15T19:19:40.455" v="34" actId="20577"/>
          <ac:spMkLst>
            <pc:docMk/>
            <pc:sldMk cId="3269660311" sldId="392"/>
            <ac:spMk id="3" creationId="{00000000-0000-0000-0000-000000000000}"/>
          </ac:spMkLst>
        </pc:spChg>
      </pc:sldChg>
    </pc:docChg>
  </pc:docChgLst>
  <pc:docChgLst>
    <pc:chgData name="Rajagopal, Anurag" userId="S::anurag.rajagopal@cvshealth.com::e70e9e55-1e87-4805-ae55-5136a10cc0ab" providerId="AD" clId="Web-{FD9DDA06-FA7C-4474-A384-18A52A36ABC8}"/>
    <pc:docChg chg="modSld">
      <pc:chgData name="Rajagopal, Anurag" userId="S::anurag.rajagopal@cvshealth.com::e70e9e55-1e87-4805-ae55-5136a10cc0ab" providerId="AD" clId="Web-{FD9DDA06-FA7C-4474-A384-18A52A36ABC8}" dt="2021-07-22T17:46:19.738" v="1"/>
      <pc:docMkLst>
        <pc:docMk/>
      </pc:docMkLst>
      <pc:sldChg chg="addSp delSp">
        <pc:chgData name="Rajagopal, Anurag" userId="S::anurag.rajagopal@cvshealth.com::e70e9e55-1e87-4805-ae55-5136a10cc0ab" providerId="AD" clId="Web-{FD9DDA06-FA7C-4474-A384-18A52A36ABC8}" dt="2021-07-22T17:46:19.738" v="1"/>
        <pc:sldMkLst>
          <pc:docMk/>
          <pc:sldMk cId="1554778387" sldId="565"/>
        </pc:sldMkLst>
        <pc:spChg chg="add del">
          <ac:chgData name="Rajagopal, Anurag" userId="S::anurag.rajagopal@cvshealth.com::e70e9e55-1e87-4805-ae55-5136a10cc0ab" providerId="AD" clId="Web-{FD9DDA06-FA7C-4474-A384-18A52A36ABC8}" dt="2021-07-22T17:46:19.738" v="1"/>
          <ac:spMkLst>
            <pc:docMk/>
            <pc:sldMk cId="1554778387" sldId="565"/>
            <ac:spMk id="3" creationId="{B3D3281C-740A-4F2D-AE15-5E19A700B9C3}"/>
          </ac:spMkLst>
        </pc:spChg>
      </pc:sldChg>
    </pc:docChg>
  </pc:docChgLst>
  <pc:docChgLst>
    <pc:chgData name="Rajagopal, Anurag" userId="e70e9e55-1e87-4805-ae55-5136a10cc0ab" providerId="ADAL" clId="{9A4A5532-E133-4CAB-9662-A3B95B00A543}"/>
    <pc:docChg chg="undo custSel addSld delSld modSld sldOrd">
      <pc:chgData name="Rajagopal, Anurag" userId="e70e9e55-1e87-4805-ae55-5136a10cc0ab" providerId="ADAL" clId="{9A4A5532-E133-4CAB-9662-A3B95B00A543}" dt="2021-07-27T17:25:17.408" v="396" actId="1036"/>
      <pc:docMkLst>
        <pc:docMk/>
      </pc:docMkLst>
      <pc:sldChg chg="modSp">
        <pc:chgData name="Rajagopal, Anurag" userId="e70e9e55-1e87-4805-ae55-5136a10cc0ab" providerId="ADAL" clId="{9A4A5532-E133-4CAB-9662-A3B95B00A543}" dt="2021-07-27T16:32:06.757" v="189"/>
        <pc:sldMkLst>
          <pc:docMk/>
          <pc:sldMk cId="2972704406" sldId="265"/>
        </pc:sldMkLst>
        <pc:spChg chg="mod">
          <ac:chgData name="Rajagopal, Anurag" userId="e70e9e55-1e87-4805-ae55-5136a10cc0ab" providerId="ADAL" clId="{9A4A5532-E133-4CAB-9662-A3B95B00A543}" dt="2021-07-27T16:32:06.757" v="189"/>
          <ac:spMkLst>
            <pc:docMk/>
            <pc:sldMk cId="2972704406" sldId="265"/>
            <ac:spMk id="3" creationId="{D70F671F-F387-4AAE-BD81-EBF0420CCB71}"/>
          </ac:spMkLst>
        </pc:spChg>
        <pc:spChg chg="mod">
          <ac:chgData name="Rajagopal, Anurag" userId="e70e9e55-1e87-4805-ae55-5136a10cc0ab" providerId="ADAL" clId="{9A4A5532-E133-4CAB-9662-A3B95B00A543}" dt="2021-07-27T16:32:06.757" v="189"/>
          <ac:spMkLst>
            <pc:docMk/>
            <pc:sldMk cId="2972704406" sldId="265"/>
            <ac:spMk id="7" creationId="{8A6DBE31-46AB-4A1A-902A-6E89D635ECC3}"/>
          </ac:spMkLst>
        </pc:spChg>
      </pc:sldChg>
      <pc:sldChg chg="modSp ord">
        <pc:chgData name="Rajagopal, Anurag" userId="e70e9e55-1e87-4805-ae55-5136a10cc0ab" providerId="ADAL" clId="{9A4A5532-E133-4CAB-9662-A3B95B00A543}" dt="2021-07-27T16:32:06.757" v="189"/>
        <pc:sldMkLst>
          <pc:docMk/>
          <pc:sldMk cId="286754038" sldId="268"/>
        </pc:sldMkLst>
        <pc:spChg chg="mod">
          <ac:chgData name="Rajagopal, Anurag" userId="e70e9e55-1e87-4805-ae55-5136a10cc0ab" providerId="ADAL" clId="{9A4A5532-E133-4CAB-9662-A3B95B00A543}" dt="2021-07-27T16:32:06.757" v="189"/>
          <ac:spMkLst>
            <pc:docMk/>
            <pc:sldMk cId="286754038" sldId="268"/>
            <ac:spMk id="2" creationId="{630F44B0-C061-4B0D-BE86-ABF3B4B89B04}"/>
          </ac:spMkLst>
        </pc:spChg>
        <pc:spChg chg="mod">
          <ac:chgData name="Rajagopal, Anurag" userId="e70e9e55-1e87-4805-ae55-5136a10cc0ab" providerId="ADAL" clId="{9A4A5532-E133-4CAB-9662-A3B95B00A543}" dt="2021-07-27T16:32:06.757" v="189"/>
          <ac:spMkLst>
            <pc:docMk/>
            <pc:sldMk cId="286754038" sldId="268"/>
            <ac:spMk id="9" creationId="{6F80311E-6418-404E-9ADA-F5B8B03F10D9}"/>
          </ac:spMkLst>
        </pc:spChg>
      </pc:sldChg>
      <pc:sldChg chg="modSp modAnim">
        <pc:chgData name="Rajagopal, Anurag" userId="e70e9e55-1e87-4805-ae55-5136a10cc0ab" providerId="ADAL" clId="{9A4A5532-E133-4CAB-9662-A3B95B00A543}" dt="2021-07-27T17:09:14.234" v="394" actId="20577"/>
        <pc:sldMkLst>
          <pc:docMk/>
          <pc:sldMk cId="3269660311" sldId="392"/>
        </pc:sldMkLst>
        <pc:spChg chg="mod">
          <ac:chgData name="Rajagopal, Anurag" userId="e70e9e55-1e87-4805-ae55-5136a10cc0ab" providerId="ADAL" clId="{9A4A5532-E133-4CAB-9662-A3B95B00A543}" dt="2021-07-27T17:09:14.234" v="394" actId="20577"/>
          <ac:spMkLst>
            <pc:docMk/>
            <pc:sldMk cId="3269660311" sldId="392"/>
            <ac:spMk id="3" creationId="{00000000-0000-0000-0000-000000000000}"/>
          </ac:spMkLst>
        </pc:spChg>
      </pc:sldChg>
      <pc:sldChg chg="delSp modSp delDesignElem">
        <pc:chgData name="Rajagopal, Anurag" userId="e70e9e55-1e87-4805-ae55-5136a10cc0ab" providerId="ADAL" clId="{9A4A5532-E133-4CAB-9662-A3B95B00A543}" dt="2021-07-27T16:32:06.757" v="189"/>
        <pc:sldMkLst>
          <pc:docMk/>
          <pc:sldMk cId="3304161895" sldId="597"/>
        </pc:sldMkLst>
        <pc:spChg chg="mod">
          <ac:chgData name="Rajagopal, Anurag" userId="e70e9e55-1e87-4805-ae55-5136a10cc0ab" providerId="ADAL" clId="{9A4A5532-E133-4CAB-9662-A3B95B00A543}" dt="2021-07-27T13:20:04.821" v="128" actId="20577"/>
          <ac:spMkLst>
            <pc:docMk/>
            <pc:sldMk cId="3304161895" sldId="597"/>
            <ac:spMk id="3" creationId="{11D41996-2916-46F9-87F5-0E4F90A826BB}"/>
          </ac:spMkLst>
        </pc:spChg>
        <pc:spChg chg="mod">
          <ac:chgData name="Rajagopal, Anurag" userId="e70e9e55-1e87-4805-ae55-5136a10cc0ab" providerId="ADAL" clId="{9A4A5532-E133-4CAB-9662-A3B95B00A543}" dt="2021-07-27T16:32:06.757" v="189"/>
          <ac:spMkLst>
            <pc:docMk/>
            <pc:sldMk cId="3304161895" sldId="597"/>
            <ac:spMk id="10" creationId="{FB81D9FC-8A24-433D-872D-2E986180A31A}"/>
          </ac:spMkLst>
        </pc:spChg>
        <pc:spChg chg="mod">
          <ac:chgData name="Rajagopal, Anurag" userId="e70e9e55-1e87-4805-ae55-5136a10cc0ab" providerId="ADAL" clId="{9A4A5532-E133-4CAB-9662-A3B95B00A543}" dt="2021-07-27T16:32:06.757" v="189"/>
          <ac:spMkLst>
            <pc:docMk/>
            <pc:sldMk cId="3304161895" sldId="597"/>
            <ac:spMk id="11" creationId="{1D74AB0D-B56B-4FCD-B994-D4E90D133B7E}"/>
          </ac:spMkLst>
        </pc:spChg>
        <pc:spChg chg="del">
          <ac:chgData name="Rajagopal, Anurag" userId="e70e9e55-1e87-4805-ae55-5136a10cc0ab" providerId="ADAL" clId="{9A4A5532-E133-4CAB-9662-A3B95B00A543}" dt="2021-07-27T16:32:06.757" v="189"/>
          <ac:spMkLst>
            <pc:docMk/>
            <pc:sldMk cId="3304161895" sldId="597"/>
            <ac:spMk id="26" creationId="{E862BE82-D00D-42C1-BF16-93AA37870C32}"/>
          </ac:spMkLst>
        </pc:spChg>
        <pc:spChg chg="del">
          <ac:chgData name="Rajagopal, Anurag" userId="e70e9e55-1e87-4805-ae55-5136a10cc0ab" providerId="ADAL" clId="{9A4A5532-E133-4CAB-9662-A3B95B00A543}" dt="2021-07-27T16:32:06.757" v="189"/>
          <ac:spMkLst>
            <pc:docMk/>
            <pc:sldMk cId="3304161895" sldId="597"/>
            <ac:spMk id="28" creationId="{F6D92C2D-1D3D-4974-918C-06579FB354A9}"/>
          </ac:spMkLst>
        </pc:spChg>
      </pc:sldChg>
      <pc:sldChg chg="delSp modSp mod delDesignElem">
        <pc:chgData name="Rajagopal, Anurag" userId="e70e9e55-1e87-4805-ae55-5136a10cc0ab" providerId="ADAL" clId="{9A4A5532-E133-4CAB-9662-A3B95B00A543}" dt="2021-07-27T17:25:17.408" v="396" actId="1036"/>
        <pc:sldMkLst>
          <pc:docMk/>
          <pc:sldMk cId="2026914897" sldId="598"/>
        </pc:sldMkLst>
        <pc:spChg chg="mod">
          <ac:chgData name="Rajagopal, Anurag" userId="e70e9e55-1e87-4805-ae55-5136a10cc0ab" providerId="ADAL" clId="{9A4A5532-E133-4CAB-9662-A3B95B00A543}" dt="2021-07-27T17:25:13.762" v="395" actId="1076"/>
          <ac:spMkLst>
            <pc:docMk/>
            <pc:sldMk cId="2026914897" sldId="598"/>
            <ac:spMk id="2" creationId="{8494A61E-B47A-4016-B55C-CCCDBEB800AF}"/>
          </ac:spMkLst>
        </pc:spChg>
        <pc:spChg chg="mod">
          <ac:chgData name="Rajagopal, Anurag" userId="e70e9e55-1e87-4805-ae55-5136a10cc0ab" providerId="ADAL" clId="{9A4A5532-E133-4CAB-9662-A3B95B00A543}" dt="2021-07-27T16:32:06.757" v="189"/>
          <ac:spMkLst>
            <pc:docMk/>
            <pc:sldMk cId="2026914897" sldId="598"/>
            <ac:spMk id="6" creationId="{F8EC6C2A-BBC7-4EC1-8FCC-60718D484604}"/>
          </ac:spMkLst>
        </pc:spChg>
        <pc:spChg chg="mod">
          <ac:chgData name="Rajagopal, Anurag" userId="e70e9e55-1e87-4805-ae55-5136a10cc0ab" providerId="ADAL" clId="{9A4A5532-E133-4CAB-9662-A3B95B00A543}" dt="2021-07-27T16:32:06.757" v="189"/>
          <ac:spMkLst>
            <pc:docMk/>
            <pc:sldMk cId="2026914897" sldId="598"/>
            <ac:spMk id="7" creationId="{4AEE7878-9E10-4284-80D7-5E9286BD7442}"/>
          </ac:spMkLst>
        </pc:spChg>
        <pc:spChg chg="del">
          <ac:chgData name="Rajagopal, Anurag" userId="e70e9e55-1e87-4805-ae55-5136a10cc0ab" providerId="ADAL" clId="{9A4A5532-E133-4CAB-9662-A3B95B00A543}" dt="2021-07-27T16:32:06.757" v="189"/>
          <ac:spMkLst>
            <pc:docMk/>
            <pc:sldMk cId="2026914897" sldId="598"/>
            <ac:spMk id="21" creationId="{3CD9DF72-87A3-404E-A828-84CBF11A8303}"/>
          </ac:spMkLst>
        </pc:spChg>
        <pc:picChg chg="mod">
          <ac:chgData name="Rajagopal, Anurag" userId="e70e9e55-1e87-4805-ae55-5136a10cc0ab" providerId="ADAL" clId="{9A4A5532-E133-4CAB-9662-A3B95B00A543}" dt="2021-07-27T17:25:17.408" v="396" actId="1036"/>
          <ac:picMkLst>
            <pc:docMk/>
            <pc:sldMk cId="2026914897" sldId="598"/>
            <ac:picMk id="5" creationId="{E722756B-0F55-4DA7-812F-5482735EE83D}"/>
          </ac:picMkLst>
        </pc:picChg>
        <pc:cxnChg chg="del">
          <ac:chgData name="Rajagopal, Anurag" userId="e70e9e55-1e87-4805-ae55-5136a10cc0ab" providerId="ADAL" clId="{9A4A5532-E133-4CAB-9662-A3B95B00A543}" dt="2021-07-27T16:32:06.757" v="189"/>
          <ac:cxnSpMkLst>
            <pc:docMk/>
            <pc:sldMk cId="2026914897" sldId="598"/>
            <ac:cxnSpMk id="22" creationId="{20E3A342-4D61-4E3F-AF90-1AB42AEB96CC}"/>
          </ac:cxnSpMkLst>
        </pc:cxnChg>
      </pc:sldChg>
      <pc:sldChg chg="modSp">
        <pc:chgData name="Rajagopal, Anurag" userId="e70e9e55-1e87-4805-ae55-5136a10cc0ab" providerId="ADAL" clId="{9A4A5532-E133-4CAB-9662-A3B95B00A543}" dt="2021-07-27T16:32:06.757" v="189"/>
        <pc:sldMkLst>
          <pc:docMk/>
          <pc:sldMk cId="728269928" sldId="599"/>
        </pc:sldMkLst>
        <pc:spChg chg="mod">
          <ac:chgData name="Rajagopal, Anurag" userId="e70e9e55-1e87-4805-ae55-5136a10cc0ab" providerId="ADAL" clId="{9A4A5532-E133-4CAB-9662-A3B95B00A543}" dt="2021-07-27T16:32:06.757" v="189"/>
          <ac:spMkLst>
            <pc:docMk/>
            <pc:sldMk cId="728269928" sldId="599"/>
            <ac:spMk id="7" creationId="{F3E6E83A-BB38-41F1-B5B0-8E9B15114CA5}"/>
          </ac:spMkLst>
        </pc:spChg>
      </pc:sldChg>
      <pc:sldChg chg="addSp delSp modSp mod ord">
        <pc:chgData name="Rajagopal, Anurag" userId="e70e9e55-1e87-4805-ae55-5136a10cc0ab" providerId="ADAL" clId="{9A4A5532-E133-4CAB-9662-A3B95B00A543}" dt="2021-07-27T16:45:08.115" v="247" actId="21"/>
        <pc:sldMkLst>
          <pc:docMk/>
          <pc:sldMk cId="3783680067" sldId="2478"/>
        </pc:sldMkLst>
        <pc:spChg chg="mod">
          <ac:chgData name="Rajagopal, Anurag" userId="e70e9e55-1e87-4805-ae55-5136a10cc0ab" providerId="ADAL" clId="{9A4A5532-E133-4CAB-9662-A3B95B00A543}" dt="2021-07-27T16:32:14.071" v="190" actId="207"/>
          <ac:spMkLst>
            <pc:docMk/>
            <pc:sldMk cId="3783680067" sldId="2478"/>
            <ac:spMk id="2" creationId="{63FD7E48-D94A-4918-A5C1-01ACAF8F1FBF}"/>
          </ac:spMkLst>
        </pc:spChg>
        <pc:spChg chg="del mod">
          <ac:chgData name="Rajagopal, Anurag" userId="e70e9e55-1e87-4805-ae55-5136a10cc0ab" providerId="ADAL" clId="{9A4A5532-E133-4CAB-9662-A3B95B00A543}" dt="2021-07-27T16:34:07.946" v="191" actId="931"/>
          <ac:spMkLst>
            <pc:docMk/>
            <pc:sldMk cId="3783680067" sldId="2478"/>
            <ac:spMk id="3" creationId="{89D4FA0E-2875-461C-9873-D1D5DCBDCED7}"/>
          </ac:spMkLst>
        </pc:spChg>
        <pc:spChg chg="del mod">
          <ac:chgData name="Rajagopal, Anurag" userId="e70e9e55-1e87-4805-ae55-5136a10cc0ab" providerId="ADAL" clId="{9A4A5532-E133-4CAB-9662-A3B95B00A543}" dt="2021-07-27T16:45:08.115" v="247" actId="21"/>
          <ac:spMkLst>
            <pc:docMk/>
            <pc:sldMk cId="3783680067" sldId="2478"/>
            <ac:spMk id="4" creationId="{868D75CF-10DF-4B7E-BA7E-6EF113402B72}"/>
          </ac:spMkLst>
        </pc:spChg>
        <pc:spChg chg="mod">
          <ac:chgData name="Rajagopal, Anurag" userId="e70e9e55-1e87-4805-ae55-5136a10cc0ab" providerId="ADAL" clId="{9A4A5532-E133-4CAB-9662-A3B95B00A543}" dt="2021-07-27T16:32:06.757" v="189"/>
          <ac:spMkLst>
            <pc:docMk/>
            <pc:sldMk cId="3783680067" sldId="2478"/>
            <ac:spMk id="5" creationId="{931CEC70-7D89-4E9B-9F36-BF186A8CDAA4}"/>
          </ac:spMkLst>
        </pc:spChg>
        <pc:spChg chg="add del mod">
          <ac:chgData name="Rajagopal, Anurag" userId="e70e9e55-1e87-4805-ae55-5136a10cc0ab" providerId="ADAL" clId="{9A4A5532-E133-4CAB-9662-A3B95B00A543}" dt="2021-07-27T16:43:01.696" v="228"/>
          <ac:spMkLst>
            <pc:docMk/>
            <pc:sldMk cId="3783680067" sldId="2478"/>
            <ac:spMk id="17" creationId="{64FF3063-3F23-471F-87C7-BE1511C99D07}"/>
          </ac:spMkLst>
        </pc:spChg>
        <pc:picChg chg="add del mod">
          <ac:chgData name="Rajagopal, Anurag" userId="e70e9e55-1e87-4805-ae55-5136a10cc0ab" providerId="ADAL" clId="{9A4A5532-E133-4CAB-9662-A3B95B00A543}" dt="2021-07-27T16:42:59.331" v="227" actId="478"/>
          <ac:picMkLst>
            <pc:docMk/>
            <pc:sldMk cId="3783680067" sldId="2478"/>
            <ac:picMk id="7" creationId="{9B389FF9-0AB3-4950-84C9-015CF3D7EEA1}"/>
          </ac:picMkLst>
        </pc:picChg>
        <pc:picChg chg="add del mod">
          <ac:chgData name="Rajagopal, Anurag" userId="e70e9e55-1e87-4805-ae55-5136a10cc0ab" providerId="ADAL" clId="{9A4A5532-E133-4CAB-9662-A3B95B00A543}" dt="2021-07-27T16:34:54.091" v="198" actId="21"/>
          <ac:picMkLst>
            <pc:docMk/>
            <pc:sldMk cId="3783680067" sldId="2478"/>
            <ac:picMk id="9" creationId="{9F0C03A3-F4E3-498E-8270-FC192DD57A38}"/>
          </ac:picMkLst>
        </pc:picChg>
        <pc:picChg chg="add del mod">
          <ac:chgData name="Rajagopal, Anurag" userId="e70e9e55-1e87-4805-ae55-5136a10cc0ab" providerId="ADAL" clId="{9A4A5532-E133-4CAB-9662-A3B95B00A543}" dt="2021-07-27T16:35:27.929" v="200" actId="21"/>
          <ac:picMkLst>
            <pc:docMk/>
            <pc:sldMk cId="3783680067" sldId="2478"/>
            <ac:picMk id="11" creationId="{346953C5-FFDC-4DE5-9F8D-762F61BA42F3}"/>
          </ac:picMkLst>
        </pc:picChg>
        <pc:picChg chg="add del mod">
          <ac:chgData name="Rajagopal, Anurag" userId="e70e9e55-1e87-4805-ae55-5136a10cc0ab" providerId="ADAL" clId="{9A4A5532-E133-4CAB-9662-A3B95B00A543}" dt="2021-07-27T16:35:38.951" v="204" actId="21"/>
          <ac:picMkLst>
            <pc:docMk/>
            <pc:sldMk cId="3783680067" sldId="2478"/>
            <ac:picMk id="13" creationId="{A92D728D-1491-44C8-AD65-26CA6CC45E17}"/>
          </ac:picMkLst>
        </pc:picChg>
        <pc:picChg chg="add mod modCrop">
          <ac:chgData name="Rajagopal, Anurag" userId="e70e9e55-1e87-4805-ae55-5136a10cc0ab" providerId="ADAL" clId="{9A4A5532-E133-4CAB-9662-A3B95B00A543}" dt="2021-07-27T16:44:49.847" v="246" actId="1076"/>
          <ac:picMkLst>
            <pc:docMk/>
            <pc:sldMk cId="3783680067" sldId="2478"/>
            <ac:picMk id="14" creationId="{6E687D14-0F8B-4952-90B4-36EAC0194EAE}"/>
          </ac:picMkLst>
        </pc:picChg>
        <pc:picChg chg="add mod">
          <ac:chgData name="Rajagopal, Anurag" userId="e70e9e55-1e87-4805-ae55-5136a10cc0ab" providerId="ADAL" clId="{9A4A5532-E133-4CAB-9662-A3B95B00A543}" dt="2021-07-27T16:44:45.926" v="245" actId="1076"/>
          <ac:picMkLst>
            <pc:docMk/>
            <pc:sldMk cId="3783680067" sldId="2478"/>
            <ac:picMk id="15" creationId="{5A39722A-8452-41C6-9EA6-F8262343DD0D}"/>
          </ac:picMkLst>
        </pc:picChg>
        <pc:picChg chg="add mod">
          <ac:chgData name="Rajagopal, Anurag" userId="e70e9e55-1e87-4805-ae55-5136a10cc0ab" providerId="ADAL" clId="{9A4A5532-E133-4CAB-9662-A3B95B00A543}" dt="2021-07-27T16:43:05.222" v="229" actId="1076"/>
          <ac:picMkLst>
            <pc:docMk/>
            <pc:sldMk cId="3783680067" sldId="2478"/>
            <ac:picMk id="18" creationId="{753E8119-D45B-4703-9EF7-E7A1D11E9000}"/>
          </ac:picMkLst>
        </pc:picChg>
      </pc:sldChg>
      <pc:sldChg chg="addSp delSp modSp mod">
        <pc:chgData name="Rajagopal, Anurag" userId="e70e9e55-1e87-4805-ae55-5136a10cc0ab" providerId="ADAL" clId="{9A4A5532-E133-4CAB-9662-A3B95B00A543}" dt="2021-07-26T15:28:20.593" v="1" actId="21"/>
        <pc:sldMkLst>
          <pc:docMk/>
          <pc:sldMk cId="1377902114" sldId="2486"/>
        </pc:sldMkLst>
        <pc:spChg chg="add del mod">
          <ac:chgData name="Rajagopal, Anurag" userId="e70e9e55-1e87-4805-ae55-5136a10cc0ab" providerId="ADAL" clId="{9A4A5532-E133-4CAB-9662-A3B95B00A543}" dt="2021-07-26T15:28:20.593" v="1" actId="21"/>
          <ac:spMkLst>
            <pc:docMk/>
            <pc:sldMk cId="1377902114" sldId="2486"/>
            <ac:spMk id="10" creationId="{C86EAB04-CFEA-4499-8120-09D23E6BD388}"/>
          </ac:spMkLst>
        </pc:spChg>
        <pc:picChg chg="add del mod">
          <ac:chgData name="Rajagopal, Anurag" userId="e70e9e55-1e87-4805-ae55-5136a10cc0ab" providerId="ADAL" clId="{9A4A5532-E133-4CAB-9662-A3B95B00A543}" dt="2021-07-26T15:28:20.593" v="1" actId="21"/>
          <ac:picMkLst>
            <pc:docMk/>
            <pc:sldMk cId="1377902114" sldId="2486"/>
            <ac:picMk id="8" creationId="{14FAC179-7DD7-4A72-898A-E45AEA04A531}"/>
          </ac:picMkLst>
        </pc:picChg>
      </pc:sldChg>
      <pc:sldChg chg="modSp">
        <pc:chgData name="Rajagopal, Anurag" userId="e70e9e55-1e87-4805-ae55-5136a10cc0ab" providerId="ADAL" clId="{9A4A5532-E133-4CAB-9662-A3B95B00A543}" dt="2021-07-27T16:48:18.781" v="249"/>
        <pc:sldMkLst>
          <pc:docMk/>
          <pc:sldMk cId="1448554865" sldId="2496"/>
        </pc:sldMkLst>
        <pc:spChg chg="mod">
          <ac:chgData name="Rajagopal, Anurag" userId="e70e9e55-1e87-4805-ae55-5136a10cc0ab" providerId="ADAL" clId="{9A4A5532-E133-4CAB-9662-A3B95B00A543}" dt="2021-07-27T16:48:18.781" v="249"/>
          <ac:spMkLst>
            <pc:docMk/>
            <pc:sldMk cId="1448554865" sldId="2496"/>
            <ac:spMk id="3" creationId="{91E86DFF-0CB5-4CB5-BBD0-27D82B11FADE}"/>
          </ac:spMkLst>
        </pc:spChg>
        <pc:spChg chg="mod">
          <ac:chgData name="Rajagopal, Anurag" userId="e70e9e55-1e87-4805-ae55-5136a10cc0ab" providerId="ADAL" clId="{9A4A5532-E133-4CAB-9662-A3B95B00A543}" dt="2021-07-27T16:48:18.781" v="249"/>
          <ac:spMkLst>
            <pc:docMk/>
            <pc:sldMk cId="1448554865" sldId="2496"/>
            <ac:spMk id="4" creationId="{F6269190-95CC-4D6C-9048-2223689D05DF}"/>
          </ac:spMkLst>
        </pc:spChg>
      </pc:sldChg>
      <pc:sldChg chg="modSp">
        <pc:chgData name="Rajagopal, Anurag" userId="e70e9e55-1e87-4805-ae55-5136a10cc0ab" providerId="ADAL" clId="{9A4A5532-E133-4CAB-9662-A3B95B00A543}" dt="2021-07-27T16:48:18.781" v="249"/>
        <pc:sldMkLst>
          <pc:docMk/>
          <pc:sldMk cId="2165567002" sldId="2497"/>
        </pc:sldMkLst>
        <pc:spChg chg="mod">
          <ac:chgData name="Rajagopal, Anurag" userId="e70e9e55-1e87-4805-ae55-5136a10cc0ab" providerId="ADAL" clId="{9A4A5532-E133-4CAB-9662-A3B95B00A543}" dt="2021-07-27T16:48:18.781" v="249"/>
          <ac:spMkLst>
            <pc:docMk/>
            <pc:sldMk cId="2165567002" sldId="2497"/>
            <ac:spMk id="3" creationId="{69DA7766-9A8F-4F2E-B76D-FFF5671390FA}"/>
          </ac:spMkLst>
        </pc:spChg>
        <pc:spChg chg="mod">
          <ac:chgData name="Rajagopal, Anurag" userId="e70e9e55-1e87-4805-ae55-5136a10cc0ab" providerId="ADAL" clId="{9A4A5532-E133-4CAB-9662-A3B95B00A543}" dt="2021-07-27T16:48:18.781" v="249"/>
          <ac:spMkLst>
            <pc:docMk/>
            <pc:sldMk cId="2165567002" sldId="2497"/>
            <ac:spMk id="4" creationId="{27F8FCF1-0C22-4D0D-A3AA-5A2F5F248013}"/>
          </ac:spMkLst>
        </pc:spChg>
      </pc:sldChg>
      <pc:sldChg chg="addSp delSp modSp mod ord">
        <pc:chgData name="Rajagopal, Anurag" userId="e70e9e55-1e87-4805-ae55-5136a10cc0ab" providerId="ADAL" clId="{9A4A5532-E133-4CAB-9662-A3B95B00A543}" dt="2021-07-26T15:32:53.789" v="34"/>
        <pc:sldMkLst>
          <pc:docMk/>
          <pc:sldMk cId="3644316525" sldId="2498"/>
        </pc:sldMkLst>
        <pc:spChg chg="mod">
          <ac:chgData name="Rajagopal, Anurag" userId="e70e9e55-1e87-4805-ae55-5136a10cc0ab" providerId="ADAL" clId="{9A4A5532-E133-4CAB-9662-A3B95B00A543}" dt="2021-07-26T15:31:15.802" v="31" actId="1076"/>
          <ac:spMkLst>
            <pc:docMk/>
            <pc:sldMk cId="3644316525" sldId="2498"/>
            <ac:spMk id="2" creationId="{C20A0C41-5B20-4F6A-B359-AEE0C34BA989}"/>
          </ac:spMkLst>
        </pc:spChg>
        <pc:spChg chg="mod">
          <ac:chgData name="Rajagopal, Anurag" userId="e70e9e55-1e87-4805-ae55-5136a10cc0ab" providerId="ADAL" clId="{9A4A5532-E133-4CAB-9662-A3B95B00A543}" dt="2021-07-26T15:30:16.516" v="26" actId="1076"/>
          <ac:spMkLst>
            <pc:docMk/>
            <pc:sldMk cId="3644316525" sldId="2498"/>
            <ac:spMk id="3" creationId="{FD81A808-BEE4-4100-8FFC-1008E35683A4}"/>
          </ac:spMkLst>
        </pc:spChg>
        <pc:spChg chg="add del mod">
          <ac:chgData name="Rajagopal, Anurag" userId="e70e9e55-1e87-4805-ae55-5136a10cc0ab" providerId="ADAL" clId="{9A4A5532-E133-4CAB-9662-A3B95B00A543}" dt="2021-07-26T15:29:37.898" v="22" actId="478"/>
          <ac:spMkLst>
            <pc:docMk/>
            <pc:sldMk cId="3644316525" sldId="2498"/>
            <ac:spMk id="6" creationId="{5822AB48-B32F-4197-AF92-76DBCAC6BCFA}"/>
          </ac:spMkLst>
        </pc:spChg>
        <pc:picChg chg="mod">
          <ac:chgData name="Rajagopal, Anurag" userId="e70e9e55-1e87-4805-ae55-5136a10cc0ab" providerId="ADAL" clId="{9A4A5532-E133-4CAB-9662-A3B95B00A543}" dt="2021-07-26T15:29:50.939" v="23" actId="1076"/>
          <ac:picMkLst>
            <pc:docMk/>
            <pc:sldMk cId="3644316525" sldId="2498"/>
            <ac:picMk id="4" creationId="{A05E5F50-F251-49F7-8B7C-58FF93303A89}"/>
          </ac:picMkLst>
        </pc:picChg>
        <pc:picChg chg="add mod">
          <ac:chgData name="Rajagopal, Anurag" userId="e70e9e55-1e87-4805-ae55-5136a10cc0ab" providerId="ADAL" clId="{9A4A5532-E133-4CAB-9662-A3B95B00A543}" dt="2021-07-26T15:31:21.775" v="32" actId="1076"/>
          <ac:picMkLst>
            <pc:docMk/>
            <pc:sldMk cId="3644316525" sldId="2498"/>
            <ac:picMk id="5" creationId="{BC17FEA0-4940-4AEB-A29D-4EC96A739F43}"/>
          </ac:picMkLst>
        </pc:picChg>
      </pc:sldChg>
      <pc:sldChg chg="addSp delSp modSp mod ord modClrScheme chgLayout">
        <pc:chgData name="Rajagopal, Anurag" userId="e70e9e55-1e87-4805-ae55-5136a10cc0ab" providerId="ADAL" clId="{9A4A5532-E133-4CAB-9662-A3B95B00A543}" dt="2021-07-27T16:23:37.624" v="162"/>
        <pc:sldMkLst>
          <pc:docMk/>
          <pc:sldMk cId="2483119317" sldId="2499"/>
        </pc:sldMkLst>
        <pc:spChg chg="mod">
          <ac:chgData name="Rajagopal, Anurag" userId="e70e9e55-1e87-4805-ae55-5136a10cc0ab" providerId="ADAL" clId="{9A4A5532-E133-4CAB-9662-A3B95B00A543}" dt="2021-07-27T16:16:27.209" v="159" actId="20577"/>
          <ac:spMkLst>
            <pc:docMk/>
            <pc:sldMk cId="2483119317" sldId="2499"/>
            <ac:spMk id="2" creationId="{D8192B67-C1C3-40C6-A42C-F1473310160D}"/>
          </ac:spMkLst>
        </pc:spChg>
        <pc:spChg chg="add del mod">
          <ac:chgData name="Rajagopal, Anurag" userId="e70e9e55-1e87-4805-ae55-5136a10cc0ab" providerId="ADAL" clId="{9A4A5532-E133-4CAB-9662-A3B95B00A543}" dt="2021-07-27T16:16:40.143" v="160" actId="21"/>
          <ac:spMkLst>
            <pc:docMk/>
            <pc:sldMk cId="2483119317" sldId="2499"/>
            <ac:spMk id="7" creationId="{999D5EF6-8E12-44C6-B7E1-AA718BA545BC}"/>
          </ac:spMkLst>
        </pc:spChg>
      </pc:sldChg>
      <pc:sldChg chg="add del">
        <pc:chgData name="Rajagopal, Anurag" userId="e70e9e55-1e87-4805-ae55-5136a10cc0ab" providerId="ADAL" clId="{9A4A5532-E133-4CAB-9662-A3B95B00A543}" dt="2021-07-27T13:14:48.836" v="87" actId="2696"/>
        <pc:sldMkLst>
          <pc:docMk/>
          <pc:sldMk cId="1318639401" sldId="2500"/>
        </pc:sldMkLst>
      </pc:sldChg>
      <pc:sldChg chg="add del">
        <pc:chgData name="Rajagopal, Anurag" userId="e70e9e55-1e87-4805-ae55-5136a10cc0ab" providerId="ADAL" clId="{9A4A5532-E133-4CAB-9662-A3B95B00A543}" dt="2021-07-27T13:15:05.966" v="88" actId="2696"/>
        <pc:sldMkLst>
          <pc:docMk/>
          <pc:sldMk cId="1688462006" sldId="2501"/>
        </pc:sldMkLst>
      </pc:sldChg>
      <pc:sldChg chg="add del">
        <pc:chgData name="Rajagopal, Anurag" userId="e70e9e55-1e87-4805-ae55-5136a10cc0ab" providerId="ADAL" clId="{9A4A5532-E133-4CAB-9662-A3B95B00A543}" dt="2021-07-27T13:15:12.426" v="89" actId="2696"/>
        <pc:sldMkLst>
          <pc:docMk/>
          <pc:sldMk cId="2599256190" sldId="2502"/>
        </pc:sldMkLst>
      </pc:sldChg>
      <pc:sldChg chg="add del">
        <pc:chgData name="Rajagopal, Anurag" userId="e70e9e55-1e87-4805-ae55-5136a10cc0ab" providerId="ADAL" clId="{9A4A5532-E133-4CAB-9662-A3B95B00A543}" dt="2021-07-27T13:15:16.798" v="90" actId="2696"/>
        <pc:sldMkLst>
          <pc:docMk/>
          <pc:sldMk cId="1632542614" sldId="2503"/>
        </pc:sldMkLst>
      </pc:sldChg>
      <pc:sldChg chg="add del">
        <pc:chgData name="Rajagopal, Anurag" userId="e70e9e55-1e87-4805-ae55-5136a10cc0ab" providerId="ADAL" clId="{9A4A5532-E133-4CAB-9662-A3B95B00A543}" dt="2021-07-27T13:15:25.508" v="91" actId="2696"/>
        <pc:sldMkLst>
          <pc:docMk/>
          <pc:sldMk cId="968128461" sldId="2504"/>
        </pc:sldMkLst>
      </pc:sldChg>
      <pc:sldChg chg="add del">
        <pc:chgData name="Rajagopal, Anurag" userId="e70e9e55-1e87-4805-ae55-5136a10cc0ab" providerId="ADAL" clId="{9A4A5532-E133-4CAB-9662-A3B95B00A543}" dt="2021-07-27T13:15:29.561" v="92" actId="2696"/>
        <pc:sldMkLst>
          <pc:docMk/>
          <pc:sldMk cId="1352622867" sldId="2505"/>
        </pc:sldMkLst>
      </pc:sldChg>
      <pc:sldChg chg="add del">
        <pc:chgData name="Rajagopal, Anurag" userId="e70e9e55-1e87-4805-ae55-5136a10cc0ab" providerId="ADAL" clId="{9A4A5532-E133-4CAB-9662-A3B95B00A543}" dt="2021-07-27T13:15:35.715" v="93" actId="2696"/>
        <pc:sldMkLst>
          <pc:docMk/>
          <pc:sldMk cId="1426210794" sldId="2506"/>
        </pc:sldMkLst>
      </pc:sldChg>
      <pc:sldChg chg="add del">
        <pc:chgData name="Rajagopal, Anurag" userId="e70e9e55-1e87-4805-ae55-5136a10cc0ab" providerId="ADAL" clId="{9A4A5532-E133-4CAB-9662-A3B95B00A543}" dt="2021-07-27T13:15:39.678" v="94" actId="2696"/>
        <pc:sldMkLst>
          <pc:docMk/>
          <pc:sldMk cId="697094779" sldId="2507"/>
        </pc:sldMkLst>
      </pc:sldChg>
      <pc:sldChg chg="add del">
        <pc:chgData name="Rajagopal, Anurag" userId="e70e9e55-1e87-4805-ae55-5136a10cc0ab" providerId="ADAL" clId="{9A4A5532-E133-4CAB-9662-A3B95B00A543}" dt="2021-07-27T13:16:12.636" v="101" actId="2696"/>
        <pc:sldMkLst>
          <pc:docMk/>
          <pc:sldMk cId="1109401683" sldId="2508"/>
        </pc:sldMkLst>
      </pc:sldChg>
      <pc:sldChg chg="add del">
        <pc:chgData name="Rajagopal, Anurag" userId="e70e9e55-1e87-4805-ae55-5136a10cc0ab" providerId="ADAL" clId="{9A4A5532-E133-4CAB-9662-A3B95B00A543}" dt="2021-07-27T13:16:08.335" v="100" actId="2696"/>
        <pc:sldMkLst>
          <pc:docMk/>
          <pc:sldMk cId="4243472612" sldId="2509"/>
        </pc:sldMkLst>
      </pc:sldChg>
      <pc:sldChg chg="modSp add del">
        <pc:chgData name="Rajagopal, Anurag" userId="e70e9e55-1e87-4805-ae55-5136a10cc0ab" providerId="ADAL" clId="{9A4A5532-E133-4CAB-9662-A3B95B00A543}" dt="2021-07-27T13:16:04.628" v="99" actId="2696"/>
        <pc:sldMkLst>
          <pc:docMk/>
          <pc:sldMk cId="4157356362" sldId="2510"/>
        </pc:sldMkLst>
        <pc:spChg chg="mod">
          <ac:chgData name="Rajagopal, Anurag" userId="e70e9e55-1e87-4805-ae55-5136a10cc0ab" providerId="ADAL" clId="{9A4A5532-E133-4CAB-9662-A3B95B00A543}" dt="2021-07-26T15:47:28.811" v="58"/>
          <ac:spMkLst>
            <pc:docMk/>
            <pc:sldMk cId="4157356362" sldId="2510"/>
            <ac:spMk id="2" creationId="{51D2CC32-6B6C-4B21-89AB-1063958FFEF8}"/>
          </ac:spMkLst>
        </pc:spChg>
        <pc:spChg chg="mod">
          <ac:chgData name="Rajagopal, Anurag" userId="e70e9e55-1e87-4805-ae55-5136a10cc0ab" providerId="ADAL" clId="{9A4A5532-E133-4CAB-9662-A3B95B00A543}" dt="2021-07-26T15:47:28.811" v="58"/>
          <ac:spMkLst>
            <pc:docMk/>
            <pc:sldMk cId="4157356362" sldId="2510"/>
            <ac:spMk id="6" creationId="{A0946423-5536-4FED-8F87-BC8D6AABA7CC}"/>
          </ac:spMkLst>
        </pc:spChg>
        <pc:spChg chg="mod">
          <ac:chgData name="Rajagopal, Anurag" userId="e70e9e55-1e87-4805-ae55-5136a10cc0ab" providerId="ADAL" clId="{9A4A5532-E133-4CAB-9662-A3B95B00A543}" dt="2021-07-26T15:47:28.811" v="58"/>
          <ac:spMkLst>
            <pc:docMk/>
            <pc:sldMk cId="4157356362" sldId="2510"/>
            <ac:spMk id="9" creationId="{F8A5DEEB-1BEF-496D-8B81-32325185B776}"/>
          </ac:spMkLst>
        </pc:spChg>
        <pc:grpChg chg="mod">
          <ac:chgData name="Rajagopal, Anurag" userId="e70e9e55-1e87-4805-ae55-5136a10cc0ab" providerId="ADAL" clId="{9A4A5532-E133-4CAB-9662-A3B95B00A543}" dt="2021-07-26T15:47:28.811" v="58"/>
          <ac:grpSpMkLst>
            <pc:docMk/>
            <pc:sldMk cId="4157356362" sldId="2510"/>
            <ac:grpSpMk id="1" creationId="{00000000-0000-0000-0000-000000000000}"/>
          </ac:grpSpMkLst>
        </pc:grpChg>
        <pc:graphicFrameChg chg="mod">
          <ac:chgData name="Rajagopal, Anurag" userId="e70e9e55-1e87-4805-ae55-5136a10cc0ab" providerId="ADAL" clId="{9A4A5532-E133-4CAB-9662-A3B95B00A543}" dt="2021-07-26T15:47:28.811" v="58"/>
          <ac:graphicFrameMkLst>
            <pc:docMk/>
            <pc:sldMk cId="4157356362" sldId="2510"/>
            <ac:graphicFrameMk id="5" creationId="{1AC0D1AE-FE3A-4773-8A48-0D5E4A590FFB}"/>
          </ac:graphicFrameMkLst>
        </pc:graphicFrameChg>
      </pc:sldChg>
      <pc:sldChg chg="add del">
        <pc:chgData name="Rajagopal, Anurag" userId="e70e9e55-1e87-4805-ae55-5136a10cc0ab" providerId="ADAL" clId="{9A4A5532-E133-4CAB-9662-A3B95B00A543}" dt="2021-07-27T13:16:01.884" v="98" actId="2696"/>
        <pc:sldMkLst>
          <pc:docMk/>
          <pc:sldMk cId="1398150009" sldId="2511"/>
        </pc:sldMkLst>
      </pc:sldChg>
      <pc:sldChg chg="add del">
        <pc:chgData name="Rajagopal, Anurag" userId="e70e9e55-1e87-4805-ae55-5136a10cc0ab" providerId="ADAL" clId="{9A4A5532-E133-4CAB-9662-A3B95B00A543}" dt="2021-07-27T13:15:57.841" v="97" actId="2696"/>
        <pc:sldMkLst>
          <pc:docMk/>
          <pc:sldMk cId="1303346947" sldId="2512"/>
        </pc:sldMkLst>
      </pc:sldChg>
      <pc:sldChg chg="add del">
        <pc:chgData name="Rajagopal, Anurag" userId="e70e9e55-1e87-4805-ae55-5136a10cc0ab" providerId="ADAL" clId="{9A4A5532-E133-4CAB-9662-A3B95B00A543}" dt="2021-07-27T13:15:54.323" v="96" actId="2696"/>
        <pc:sldMkLst>
          <pc:docMk/>
          <pc:sldMk cId="1839429513" sldId="2513"/>
        </pc:sldMkLst>
      </pc:sldChg>
      <pc:sldChg chg="add del">
        <pc:chgData name="Rajagopal, Anurag" userId="e70e9e55-1e87-4805-ae55-5136a10cc0ab" providerId="ADAL" clId="{9A4A5532-E133-4CAB-9662-A3B95B00A543}" dt="2021-07-27T13:15:50.382" v="95" actId="2696"/>
        <pc:sldMkLst>
          <pc:docMk/>
          <pc:sldMk cId="3433889396" sldId="2514"/>
        </pc:sldMkLst>
      </pc:sldChg>
      <pc:sldChg chg="add del">
        <pc:chgData name="Rajagopal, Anurag" userId="e70e9e55-1e87-4805-ae55-5136a10cc0ab" providerId="ADAL" clId="{9A4A5532-E133-4CAB-9662-A3B95B00A543}" dt="2021-07-27T13:16:22.445" v="102" actId="2696"/>
        <pc:sldMkLst>
          <pc:docMk/>
          <pc:sldMk cId="2881902691" sldId="2515"/>
        </pc:sldMkLst>
      </pc:sldChg>
      <pc:sldChg chg="add del">
        <pc:chgData name="Rajagopal, Anurag" userId="e70e9e55-1e87-4805-ae55-5136a10cc0ab" providerId="ADAL" clId="{9A4A5532-E133-4CAB-9662-A3B95B00A543}" dt="2021-07-26T15:47:53.796" v="61" actId="27028"/>
        <pc:sldMkLst>
          <pc:docMk/>
          <pc:sldMk cId="3278738662" sldId="2516"/>
        </pc:sldMkLst>
      </pc:sldChg>
      <pc:sldChg chg="modSp">
        <pc:chgData name="Rajagopal, Anurag" userId="e70e9e55-1e87-4805-ae55-5136a10cc0ab" providerId="ADAL" clId="{9A4A5532-E133-4CAB-9662-A3B95B00A543}" dt="2021-07-27T16:48:18.781" v="249"/>
        <pc:sldMkLst>
          <pc:docMk/>
          <pc:sldMk cId="2247537418" sldId="2517"/>
        </pc:sldMkLst>
        <pc:spChg chg="mod">
          <ac:chgData name="Rajagopal, Anurag" userId="e70e9e55-1e87-4805-ae55-5136a10cc0ab" providerId="ADAL" clId="{9A4A5532-E133-4CAB-9662-A3B95B00A543}" dt="2021-07-27T16:48:18.781" v="249"/>
          <ac:spMkLst>
            <pc:docMk/>
            <pc:sldMk cId="2247537418" sldId="2517"/>
            <ac:spMk id="2" creationId="{9FC9D974-A623-42E7-884E-F54C00D29FE5}"/>
          </ac:spMkLst>
        </pc:spChg>
        <pc:spChg chg="mod">
          <ac:chgData name="Rajagopal, Anurag" userId="e70e9e55-1e87-4805-ae55-5136a10cc0ab" providerId="ADAL" clId="{9A4A5532-E133-4CAB-9662-A3B95B00A543}" dt="2021-07-27T16:48:18.781" v="249"/>
          <ac:spMkLst>
            <pc:docMk/>
            <pc:sldMk cId="2247537418" sldId="2517"/>
            <ac:spMk id="3" creationId="{91E86DFF-0CB5-4CB5-BBD0-27D82B11FADE}"/>
          </ac:spMkLst>
        </pc:spChg>
        <pc:spChg chg="mod">
          <ac:chgData name="Rajagopal, Anurag" userId="e70e9e55-1e87-4805-ae55-5136a10cc0ab" providerId="ADAL" clId="{9A4A5532-E133-4CAB-9662-A3B95B00A543}" dt="2021-07-27T16:48:18.781" v="249"/>
          <ac:spMkLst>
            <pc:docMk/>
            <pc:sldMk cId="2247537418" sldId="2517"/>
            <ac:spMk id="4" creationId="{F6269190-95CC-4D6C-9048-2223689D05DF}"/>
          </ac:spMkLst>
        </pc:spChg>
      </pc:sldChg>
      <pc:sldChg chg="add del">
        <pc:chgData name="Rajagopal, Anurag" userId="e70e9e55-1e87-4805-ae55-5136a10cc0ab" providerId="ADAL" clId="{9A4A5532-E133-4CAB-9662-A3B95B00A543}" dt="2021-07-26T15:47:53.796" v="61" actId="27028"/>
        <pc:sldMkLst>
          <pc:docMk/>
          <pc:sldMk cId="3741901095" sldId="2517"/>
        </pc:sldMkLst>
      </pc:sldChg>
      <pc:sldChg chg="add del">
        <pc:chgData name="Rajagopal, Anurag" userId="e70e9e55-1e87-4805-ae55-5136a10cc0ab" providerId="ADAL" clId="{9A4A5532-E133-4CAB-9662-A3B95B00A543}" dt="2021-07-26T15:47:53.796" v="61" actId="27028"/>
        <pc:sldMkLst>
          <pc:docMk/>
          <pc:sldMk cId="911531756" sldId="2518"/>
        </pc:sldMkLst>
      </pc:sldChg>
      <pc:sldChg chg="addSp delSp modSp new mod modClrScheme chgLayout">
        <pc:chgData name="Rajagopal, Anurag" userId="e70e9e55-1e87-4805-ae55-5136a10cc0ab" providerId="ADAL" clId="{9A4A5532-E133-4CAB-9662-A3B95B00A543}" dt="2021-07-27T16:57:51.024" v="321" actId="20577"/>
        <pc:sldMkLst>
          <pc:docMk/>
          <pc:sldMk cId="2800938339" sldId="2518"/>
        </pc:sldMkLst>
        <pc:spChg chg="del mod">
          <ac:chgData name="Rajagopal, Anurag" userId="e70e9e55-1e87-4805-ae55-5136a10cc0ab" providerId="ADAL" clId="{9A4A5532-E133-4CAB-9662-A3B95B00A543}" dt="2021-07-27T16:49:00.181" v="250" actId="26606"/>
          <ac:spMkLst>
            <pc:docMk/>
            <pc:sldMk cId="2800938339" sldId="2518"/>
            <ac:spMk id="2" creationId="{656E5FA6-117A-474D-AD26-CE1601335C15}"/>
          </ac:spMkLst>
        </pc:spChg>
        <pc:spChg chg="mod">
          <ac:chgData name="Rajagopal, Anurag" userId="e70e9e55-1e87-4805-ae55-5136a10cc0ab" providerId="ADAL" clId="{9A4A5532-E133-4CAB-9662-A3B95B00A543}" dt="2021-07-27T16:49:00.181" v="250" actId="26606"/>
          <ac:spMkLst>
            <pc:docMk/>
            <pc:sldMk cId="2800938339" sldId="2518"/>
            <ac:spMk id="3" creationId="{4C51D5E7-30F1-416B-8168-3E4FA4591C30}"/>
          </ac:spMkLst>
        </pc:spChg>
        <pc:spChg chg="mod">
          <ac:chgData name="Rajagopal, Anurag" userId="e70e9e55-1e87-4805-ae55-5136a10cc0ab" providerId="ADAL" clId="{9A4A5532-E133-4CAB-9662-A3B95B00A543}" dt="2021-07-27T16:49:00.181" v="250" actId="26606"/>
          <ac:spMkLst>
            <pc:docMk/>
            <pc:sldMk cId="2800938339" sldId="2518"/>
            <ac:spMk id="4" creationId="{69A47420-3C1E-4BF5-9FCC-E732A53375F1}"/>
          </ac:spMkLst>
        </pc:spChg>
        <pc:spChg chg="add mod">
          <ac:chgData name="Rajagopal, Anurag" userId="e70e9e55-1e87-4805-ae55-5136a10cc0ab" providerId="ADAL" clId="{9A4A5532-E133-4CAB-9662-A3B95B00A543}" dt="2021-07-27T16:57:51.024" v="321" actId="20577"/>
          <ac:spMkLst>
            <pc:docMk/>
            <pc:sldMk cId="2800938339" sldId="2518"/>
            <ac:spMk id="9" creationId="{66B7C300-AB39-420E-B53F-E551C01C7604}"/>
          </ac:spMkLst>
        </pc:spChg>
        <pc:spChg chg="add del mod">
          <ac:chgData name="Rajagopal, Anurag" userId="e70e9e55-1e87-4805-ae55-5136a10cc0ab" providerId="ADAL" clId="{9A4A5532-E133-4CAB-9662-A3B95B00A543}" dt="2021-07-27T16:50:19.641" v="277" actId="21"/>
          <ac:spMkLst>
            <pc:docMk/>
            <pc:sldMk cId="2800938339" sldId="2518"/>
            <ac:spMk id="11" creationId="{7D089CBD-9ED7-413A-AD3D-FAE5C97C9F18}"/>
          </ac:spMkLst>
        </pc:spChg>
        <pc:picChg chg="add mod">
          <ac:chgData name="Rajagopal, Anurag" userId="e70e9e55-1e87-4805-ae55-5136a10cc0ab" providerId="ADAL" clId="{9A4A5532-E133-4CAB-9662-A3B95B00A543}" dt="2021-07-27T16:50:32.544" v="279" actId="1076"/>
          <ac:picMkLst>
            <pc:docMk/>
            <pc:sldMk cId="2800938339" sldId="2518"/>
            <ac:picMk id="5" creationId="{E504139D-DBAD-430F-800B-29D8C4FF0D2D}"/>
          </ac:picMkLst>
        </pc:picChg>
        <pc:picChg chg="add mod">
          <ac:chgData name="Rajagopal, Anurag" userId="e70e9e55-1e87-4805-ae55-5136a10cc0ab" providerId="ADAL" clId="{9A4A5532-E133-4CAB-9662-A3B95B00A543}" dt="2021-07-27T16:51:40.450" v="290" actId="1076"/>
          <ac:picMkLst>
            <pc:docMk/>
            <pc:sldMk cId="2800938339" sldId="2518"/>
            <ac:picMk id="6" creationId="{0DDE25C5-C6D1-42DF-95A8-27AD3AD9B4CE}"/>
          </ac:picMkLst>
        </pc:picChg>
        <pc:picChg chg="add del mod">
          <ac:chgData name="Rajagopal, Anurag" userId="e70e9e55-1e87-4805-ae55-5136a10cc0ab" providerId="ADAL" clId="{9A4A5532-E133-4CAB-9662-A3B95B00A543}" dt="2021-07-27T16:57:09.203" v="296" actId="21"/>
          <ac:picMkLst>
            <pc:docMk/>
            <pc:sldMk cId="2800938339" sldId="2518"/>
            <ac:picMk id="7" creationId="{FD53FF95-0270-480B-A3B7-530216C002CD}"/>
          </ac:picMkLst>
        </pc:picChg>
        <pc:picChg chg="add mod">
          <ac:chgData name="Rajagopal, Anurag" userId="e70e9e55-1e87-4805-ae55-5136a10cc0ab" providerId="ADAL" clId="{9A4A5532-E133-4CAB-9662-A3B95B00A543}" dt="2021-07-27T16:57:39.311" v="301" actId="14100"/>
          <ac:picMkLst>
            <pc:docMk/>
            <pc:sldMk cId="2800938339" sldId="2518"/>
            <ac:picMk id="8" creationId="{A37A6D34-9C05-4D84-B6BD-7672EFEAB3FD}"/>
          </ac:picMkLst>
        </pc:picChg>
      </pc:sldChg>
      <pc:sldChg chg="add del">
        <pc:chgData name="Rajagopal, Anurag" userId="e70e9e55-1e87-4805-ae55-5136a10cc0ab" providerId="ADAL" clId="{9A4A5532-E133-4CAB-9662-A3B95B00A543}" dt="2021-07-26T15:47:53.796" v="61" actId="27028"/>
        <pc:sldMkLst>
          <pc:docMk/>
          <pc:sldMk cId="70155901" sldId="2519"/>
        </pc:sldMkLst>
      </pc:sldChg>
      <pc:sldChg chg="new del">
        <pc:chgData name="Rajagopal, Anurag" userId="e70e9e55-1e87-4805-ae55-5136a10cc0ab" providerId="ADAL" clId="{9A4A5532-E133-4CAB-9662-A3B95B00A543}" dt="2021-07-27T17:03:36.288" v="355" actId="2696"/>
        <pc:sldMkLst>
          <pc:docMk/>
          <pc:sldMk cId="890017127" sldId="2519"/>
        </pc:sldMkLst>
      </pc:sldChg>
      <pc:sldChg chg="addSp modSp add mod">
        <pc:chgData name="Rajagopal, Anurag" userId="e70e9e55-1e87-4805-ae55-5136a10cc0ab" providerId="ADAL" clId="{9A4A5532-E133-4CAB-9662-A3B95B00A543}" dt="2021-07-27T17:02:47.937" v="354" actId="1076"/>
        <pc:sldMkLst>
          <pc:docMk/>
          <pc:sldMk cId="1318639401" sldId="2520"/>
        </pc:sldMkLst>
        <pc:spChg chg="add mod">
          <ac:chgData name="Rajagopal, Anurag" userId="e70e9e55-1e87-4805-ae55-5136a10cc0ab" providerId="ADAL" clId="{9A4A5532-E133-4CAB-9662-A3B95B00A543}" dt="2021-07-27T17:02:47.937" v="354" actId="1076"/>
          <ac:spMkLst>
            <pc:docMk/>
            <pc:sldMk cId="1318639401" sldId="2520"/>
            <ac:spMk id="2" creationId="{864FDF1F-ED00-475A-8E4E-064FF84A7B76}"/>
          </ac:spMkLst>
        </pc:spChg>
      </pc:sldChg>
      <pc:sldChg chg="add del">
        <pc:chgData name="Rajagopal, Anurag" userId="e70e9e55-1e87-4805-ae55-5136a10cc0ab" providerId="ADAL" clId="{9A4A5532-E133-4CAB-9662-A3B95B00A543}" dt="2021-07-26T15:47:53.796" v="61" actId="27028"/>
        <pc:sldMkLst>
          <pc:docMk/>
          <pc:sldMk cId="3180244859" sldId="2520"/>
        </pc:sldMkLst>
      </pc:sldChg>
      <pc:sldChg chg="add del">
        <pc:chgData name="Rajagopal, Anurag" userId="e70e9e55-1e87-4805-ae55-5136a10cc0ab" providerId="ADAL" clId="{9A4A5532-E133-4CAB-9662-A3B95B00A543}" dt="2021-07-26T15:47:53.796" v="61" actId="27028"/>
        <pc:sldMkLst>
          <pc:docMk/>
          <pc:sldMk cId="3011997812" sldId="2521"/>
        </pc:sldMkLst>
      </pc:sldChg>
      <pc:sldChg chg="delSp modSp new mod">
        <pc:chgData name="Rajagopal, Anurag" userId="e70e9e55-1e87-4805-ae55-5136a10cc0ab" providerId="ADAL" clId="{9A4A5532-E133-4CAB-9662-A3B95B00A543}" dt="2021-07-27T17:08:31.949" v="393" actId="1076"/>
        <pc:sldMkLst>
          <pc:docMk/>
          <pc:sldMk cId="3646790423" sldId="2521"/>
        </pc:sldMkLst>
        <pc:spChg chg="mod">
          <ac:chgData name="Rajagopal, Anurag" userId="e70e9e55-1e87-4805-ae55-5136a10cc0ab" providerId="ADAL" clId="{9A4A5532-E133-4CAB-9662-A3B95B00A543}" dt="2021-07-27T17:08:31.949" v="393" actId="1076"/>
          <ac:spMkLst>
            <pc:docMk/>
            <pc:sldMk cId="3646790423" sldId="2521"/>
            <ac:spMk id="2" creationId="{35FA828B-9E2B-44D2-A1AE-82CABEB784D9}"/>
          </ac:spMkLst>
        </pc:spChg>
        <pc:spChg chg="del">
          <ac:chgData name="Rajagopal, Anurag" userId="e70e9e55-1e87-4805-ae55-5136a10cc0ab" providerId="ADAL" clId="{9A4A5532-E133-4CAB-9662-A3B95B00A543}" dt="2021-07-27T17:08:18.645" v="391" actId="21"/>
          <ac:spMkLst>
            <pc:docMk/>
            <pc:sldMk cId="3646790423" sldId="2521"/>
            <ac:spMk id="3" creationId="{69C3B8E3-A211-40DF-967C-BC0013D14D00}"/>
          </ac:spMkLst>
        </pc:spChg>
      </pc:sldChg>
      <pc:sldChg chg="add del">
        <pc:chgData name="Rajagopal, Anurag" userId="e70e9e55-1e87-4805-ae55-5136a10cc0ab" providerId="ADAL" clId="{9A4A5532-E133-4CAB-9662-A3B95B00A543}" dt="2021-07-26T15:47:53.796" v="61" actId="27028"/>
        <pc:sldMkLst>
          <pc:docMk/>
          <pc:sldMk cId="2709788162" sldId="2522"/>
        </pc:sldMkLst>
      </pc:sldChg>
      <pc:sldChg chg="add del">
        <pc:chgData name="Rajagopal, Anurag" userId="e70e9e55-1e87-4805-ae55-5136a10cc0ab" providerId="ADAL" clId="{9A4A5532-E133-4CAB-9662-A3B95B00A543}" dt="2021-07-26T15:47:53.796" v="61" actId="27028"/>
        <pc:sldMkLst>
          <pc:docMk/>
          <pc:sldMk cId="952036637" sldId="2523"/>
        </pc:sldMkLst>
      </pc:sldChg>
      <pc:sldChg chg="add del">
        <pc:chgData name="Rajagopal, Anurag" userId="e70e9e55-1e87-4805-ae55-5136a10cc0ab" providerId="ADAL" clId="{9A4A5532-E133-4CAB-9662-A3B95B00A543}" dt="2021-07-26T15:47:53.796" v="61" actId="27028"/>
        <pc:sldMkLst>
          <pc:docMk/>
          <pc:sldMk cId="2682801343" sldId="2524"/>
        </pc:sldMkLst>
      </pc:sldChg>
      <pc:sldChg chg="add del">
        <pc:chgData name="Rajagopal, Anurag" userId="e70e9e55-1e87-4805-ae55-5136a10cc0ab" providerId="ADAL" clId="{9A4A5532-E133-4CAB-9662-A3B95B00A543}" dt="2021-07-26T15:47:53.796" v="61" actId="27028"/>
        <pc:sldMkLst>
          <pc:docMk/>
          <pc:sldMk cId="1375229439" sldId="2525"/>
        </pc:sldMkLst>
      </pc:sldChg>
      <pc:sldChg chg="modSp add del">
        <pc:chgData name="Rajagopal, Anurag" userId="e70e9e55-1e87-4805-ae55-5136a10cc0ab" providerId="ADAL" clId="{9A4A5532-E133-4CAB-9662-A3B95B00A543}" dt="2021-07-26T15:47:53.796" v="61" actId="27028"/>
        <pc:sldMkLst>
          <pc:docMk/>
          <pc:sldMk cId="1508369457" sldId="2526"/>
        </pc:sldMkLst>
        <pc:spChg chg="mod">
          <ac:chgData name="Rajagopal, Anurag" userId="e70e9e55-1e87-4805-ae55-5136a10cc0ab" providerId="ADAL" clId="{9A4A5532-E133-4CAB-9662-A3B95B00A543}" dt="2021-07-26T15:47:29.262" v="60"/>
          <ac:spMkLst>
            <pc:docMk/>
            <pc:sldMk cId="1508369457" sldId="2526"/>
            <ac:spMk id="2" creationId="{51D2CC32-6B6C-4B21-89AB-1063958FFEF8}"/>
          </ac:spMkLst>
        </pc:spChg>
        <pc:spChg chg="mod">
          <ac:chgData name="Rajagopal, Anurag" userId="e70e9e55-1e87-4805-ae55-5136a10cc0ab" providerId="ADAL" clId="{9A4A5532-E133-4CAB-9662-A3B95B00A543}" dt="2021-07-26T15:47:29.262" v="60"/>
          <ac:spMkLst>
            <pc:docMk/>
            <pc:sldMk cId="1508369457" sldId="2526"/>
            <ac:spMk id="6" creationId="{A0946423-5536-4FED-8F87-BC8D6AABA7CC}"/>
          </ac:spMkLst>
        </pc:spChg>
        <pc:spChg chg="mod">
          <ac:chgData name="Rajagopal, Anurag" userId="e70e9e55-1e87-4805-ae55-5136a10cc0ab" providerId="ADAL" clId="{9A4A5532-E133-4CAB-9662-A3B95B00A543}" dt="2021-07-26T15:47:29.262" v="60"/>
          <ac:spMkLst>
            <pc:docMk/>
            <pc:sldMk cId="1508369457" sldId="2526"/>
            <ac:spMk id="9" creationId="{F8A5DEEB-1BEF-496D-8B81-32325185B776}"/>
          </ac:spMkLst>
        </pc:spChg>
        <pc:grpChg chg="mod">
          <ac:chgData name="Rajagopal, Anurag" userId="e70e9e55-1e87-4805-ae55-5136a10cc0ab" providerId="ADAL" clId="{9A4A5532-E133-4CAB-9662-A3B95B00A543}" dt="2021-07-26T15:47:29.262" v="60"/>
          <ac:grpSpMkLst>
            <pc:docMk/>
            <pc:sldMk cId="1508369457" sldId="2526"/>
            <ac:grpSpMk id="1" creationId="{00000000-0000-0000-0000-000000000000}"/>
          </ac:grpSpMkLst>
        </pc:grpChg>
        <pc:graphicFrameChg chg="mod">
          <ac:chgData name="Rajagopal, Anurag" userId="e70e9e55-1e87-4805-ae55-5136a10cc0ab" providerId="ADAL" clId="{9A4A5532-E133-4CAB-9662-A3B95B00A543}" dt="2021-07-26T15:47:29.262" v="60"/>
          <ac:graphicFrameMkLst>
            <pc:docMk/>
            <pc:sldMk cId="1508369457" sldId="2526"/>
            <ac:graphicFrameMk id="5" creationId="{1AC0D1AE-FE3A-4773-8A48-0D5E4A590FFB}"/>
          </ac:graphicFrameMkLst>
        </pc:graphicFrameChg>
      </pc:sldChg>
      <pc:sldChg chg="add del">
        <pc:chgData name="Rajagopal, Anurag" userId="e70e9e55-1e87-4805-ae55-5136a10cc0ab" providerId="ADAL" clId="{9A4A5532-E133-4CAB-9662-A3B95B00A543}" dt="2021-07-26T15:47:53.796" v="61" actId="27028"/>
        <pc:sldMkLst>
          <pc:docMk/>
          <pc:sldMk cId="768629994" sldId="2527"/>
        </pc:sldMkLst>
      </pc:sldChg>
      <pc:sldChg chg="add del">
        <pc:chgData name="Rajagopal, Anurag" userId="e70e9e55-1e87-4805-ae55-5136a10cc0ab" providerId="ADAL" clId="{9A4A5532-E133-4CAB-9662-A3B95B00A543}" dt="2021-07-26T15:47:53.796" v="61" actId="27028"/>
        <pc:sldMkLst>
          <pc:docMk/>
          <pc:sldMk cId="898168706" sldId="2528"/>
        </pc:sldMkLst>
      </pc:sldChg>
      <pc:sldChg chg="add del">
        <pc:chgData name="Rajagopal, Anurag" userId="e70e9e55-1e87-4805-ae55-5136a10cc0ab" providerId="ADAL" clId="{9A4A5532-E133-4CAB-9662-A3B95B00A543}" dt="2021-07-26T15:47:53.796" v="61" actId="27028"/>
        <pc:sldMkLst>
          <pc:docMk/>
          <pc:sldMk cId="3040230183" sldId="2529"/>
        </pc:sldMkLst>
      </pc:sldChg>
      <pc:sldChg chg="add del">
        <pc:chgData name="Rajagopal, Anurag" userId="e70e9e55-1e87-4805-ae55-5136a10cc0ab" providerId="ADAL" clId="{9A4A5532-E133-4CAB-9662-A3B95B00A543}" dt="2021-07-26T15:47:53.796" v="61" actId="27028"/>
        <pc:sldMkLst>
          <pc:docMk/>
          <pc:sldMk cId="1078689753" sldId="2530"/>
        </pc:sldMkLst>
      </pc:sldChg>
      <pc:sldChg chg="add del">
        <pc:chgData name="Rajagopal, Anurag" userId="e70e9e55-1e87-4805-ae55-5136a10cc0ab" providerId="ADAL" clId="{9A4A5532-E133-4CAB-9662-A3B95B00A543}" dt="2021-07-26T15:47:53.796" v="61" actId="27028"/>
        <pc:sldMkLst>
          <pc:docMk/>
          <pc:sldMk cId="436930664" sldId="2531"/>
        </pc:sldMkLst>
      </pc:sldChg>
    </pc:docChg>
  </pc:docChgLst>
  <pc:docChgLst>
    <pc:chgData name="Rajagopal, Anurag" userId="S::anurag.rajagopal@cvshealth.com::e70e9e55-1e87-4805-ae55-5136a10cc0ab" providerId="AD" clId="Web-{8AECFAE0-75DE-458B-B23D-0A02ADDAE61E}"/>
    <pc:docChg chg="addSld modSld">
      <pc:chgData name="Rajagopal, Anurag" userId="S::anurag.rajagopal@cvshealth.com::e70e9e55-1e87-4805-ae55-5136a10cc0ab" providerId="AD" clId="Web-{8AECFAE0-75DE-458B-B23D-0A02ADDAE61E}" dt="2021-07-23T19:53:24.137" v="90" actId="20577"/>
      <pc:docMkLst>
        <pc:docMk/>
      </pc:docMkLst>
      <pc:sldChg chg="addSp delSp modSp">
        <pc:chgData name="Rajagopal, Anurag" userId="S::anurag.rajagopal@cvshealth.com::e70e9e55-1e87-4805-ae55-5136a10cc0ab" providerId="AD" clId="Web-{8AECFAE0-75DE-458B-B23D-0A02ADDAE61E}" dt="2021-07-23T19:53:24.137" v="90" actId="20577"/>
        <pc:sldMkLst>
          <pc:docMk/>
          <pc:sldMk cId="3269660311" sldId="392"/>
        </pc:sldMkLst>
        <pc:spChg chg="add del">
          <ac:chgData name="Rajagopal, Anurag" userId="S::anurag.rajagopal@cvshealth.com::e70e9e55-1e87-4805-ae55-5136a10cc0ab" providerId="AD" clId="Web-{8AECFAE0-75DE-458B-B23D-0A02ADDAE61E}" dt="2021-07-23T19:51:28.025" v="63"/>
          <ac:spMkLst>
            <pc:docMk/>
            <pc:sldMk cId="3269660311" sldId="392"/>
            <ac:spMk id="2" creationId="{F8F81245-3473-4A6D-9B2E-37394D34C773}"/>
          </ac:spMkLst>
        </pc:spChg>
        <pc:spChg chg="mod">
          <ac:chgData name="Rajagopal, Anurag" userId="S::anurag.rajagopal@cvshealth.com::e70e9e55-1e87-4805-ae55-5136a10cc0ab" providerId="AD" clId="Web-{8AECFAE0-75DE-458B-B23D-0A02ADDAE61E}" dt="2021-07-23T19:53:24.137" v="90" actId="20577"/>
          <ac:spMkLst>
            <pc:docMk/>
            <pc:sldMk cId="3269660311" sldId="392"/>
            <ac:spMk id="3" creationId="{00000000-0000-0000-0000-000000000000}"/>
          </ac:spMkLst>
        </pc:spChg>
        <pc:spChg chg="mod">
          <ac:chgData name="Rajagopal, Anurag" userId="S::anurag.rajagopal@cvshealth.com::e70e9e55-1e87-4805-ae55-5136a10cc0ab" providerId="AD" clId="Web-{8AECFAE0-75DE-458B-B23D-0A02ADDAE61E}" dt="2021-07-23T19:53:01.715" v="81" actId="1076"/>
          <ac:spMkLst>
            <pc:docMk/>
            <pc:sldMk cId="3269660311" sldId="392"/>
            <ac:spMk id="4" creationId="{793B4D84-CEEE-4B06-B1C0-5209DCD30A35}"/>
          </ac:spMkLst>
        </pc:spChg>
        <pc:spChg chg="add del mod">
          <ac:chgData name="Rajagopal, Anurag" userId="S::anurag.rajagopal@cvshealth.com::e70e9e55-1e87-4805-ae55-5136a10cc0ab" providerId="AD" clId="Web-{8AECFAE0-75DE-458B-B23D-0A02ADDAE61E}" dt="2021-07-23T19:51:25.806" v="62"/>
          <ac:spMkLst>
            <pc:docMk/>
            <pc:sldMk cId="3269660311" sldId="392"/>
            <ac:spMk id="5" creationId="{B7501979-1E0D-46FE-9F91-C6ED5D5990F9}"/>
          </ac:spMkLst>
        </pc:spChg>
        <pc:spChg chg="add del mod">
          <ac:chgData name="Rajagopal, Anurag" userId="S::anurag.rajagopal@cvshealth.com::e70e9e55-1e87-4805-ae55-5136a10cc0ab" providerId="AD" clId="Web-{8AECFAE0-75DE-458B-B23D-0A02ADDAE61E}" dt="2021-07-23T19:51:15.353" v="60"/>
          <ac:spMkLst>
            <pc:docMk/>
            <pc:sldMk cId="3269660311" sldId="392"/>
            <ac:spMk id="6" creationId="{AC0D35D5-C382-452D-8BB8-A04E70B274A9}"/>
          </ac:spMkLst>
        </pc:spChg>
        <pc:spChg chg="add del">
          <ac:chgData name="Rajagopal, Anurag" userId="S::anurag.rajagopal@cvshealth.com::e70e9e55-1e87-4805-ae55-5136a10cc0ab" providerId="AD" clId="Web-{8AECFAE0-75DE-458B-B23D-0A02ADDAE61E}" dt="2021-07-23T19:51:09.087" v="57"/>
          <ac:spMkLst>
            <pc:docMk/>
            <pc:sldMk cId="3269660311" sldId="392"/>
            <ac:spMk id="7" creationId="{914D007B-E836-43C6-B63A-9C6362730D46}"/>
          </ac:spMkLst>
        </pc:spChg>
      </pc:sldChg>
      <pc:sldChg chg="modSp">
        <pc:chgData name="Rajagopal, Anurag" userId="S::anurag.rajagopal@cvshealth.com::e70e9e55-1e87-4805-ae55-5136a10cc0ab" providerId="AD" clId="Web-{8AECFAE0-75DE-458B-B23D-0A02ADDAE61E}" dt="2021-07-23T19:44:46.232" v="2" actId="14100"/>
        <pc:sldMkLst>
          <pc:docMk/>
          <pc:sldMk cId="3304161895" sldId="597"/>
        </pc:sldMkLst>
        <pc:spChg chg="mod">
          <ac:chgData name="Rajagopal, Anurag" userId="S::anurag.rajagopal@cvshealth.com::e70e9e55-1e87-4805-ae55-5136a10cc0ab" providerId="AD" clId="Web-{8AECFAE0-75DE-458B-B23D-0A02ADDAE61E}" dt="2021-07-23T19:44:46.232" v="2" actId="14100"/>
          <ac:spMkLst>
            <pc:docMk/>
            <pc:sldMk cId="3304161895" sldId="597"/>
            <ac:spMk id="3" creationId="{11D41996-2916-46F9-87F5-0E4F90A826BB}"/>
          </ac:spMkLst>
        </pc:spChg>
        <pc:picChg chg="mod">
          <ac:chgData name="Rajagopal, Anurag" userId="S::anurag.rajagopal@cvshealth.com::e70e9e55-1e87-4805-ae55-5136a10cc0ab" providerId="AD" clId="Web-{8AECFAE0-75DE-458B-B23D-0A02ADDAE61E}" dt="2021-07-23T19:44:19.982" v="0"/>
          <ac:picMkLst>
            <pc:docMk/>
            <pc:sldMk cId="3304161895" sldId="597"/>
            <ac:picMk id="9" creationId="{AEA89C82-6BA5-4D46-AD92-164E41482A26}"/>
          </ac:picMkLst>
        </pc:picChg>
      </pc:sldChg>
      <pc:sldChg chg="modSp new">
        <pc:chgData name="Rajagopal, Anurag" userId="S::anurag.rajagopal@cvshealth.com::e70e9e55-1e87-4805-ae55-5136a10cc0ab" providerId="AD" clId="Web-{8AECFAE0-75DE-458B-B23D-0A02ADDAE61E}" dt="2021-07-23T19:47:41.269" v="41" actId="20577"/>
        <pc:sldMkLst>
          <pc:docMk/>
          <pc:sldMk cId="3644316525" sldId="2498"/>
        </pc:sldMkLst>
        <pc:spChg chg="mod">
          <ac:chgData name="Rajagopal, Anurag" userId="S::anurag.rajagopal@cvshealth.com::e70e9e55-1e87-4805-ae55-5136a10cc0ab" providerId="AD" clId="Web-{8AECFAE0-75DE-458B-B23D-0A02ADDAE61E}" dt="2021-07-23T19:47:19.440" v="27" actId="20577"/>
          <ac:spMkLst>
            <pc:docMk/>
            <pc:sldMk cId="3644316525" sldId="2498"/>
            <ac:spMk id="2" creationId="{C20A0C41-5B20-4F6A-B359-AEE0C34BA989}"/>
          </ac:spMkLst>
        </pc:spChg>
        <pc:spChg chg="mod">
          <ac:chgData name="Rajagopal, Anurag" userId="S::anurag.rajagopal@cvshealth.com::e70e9e55-1e87-4805-ae55-5136a10cc0ab" providerId="AD" clId="Web-{8AECFAE0-75DE-458B-B23D-0A02ADDAE61E}" dt="2021-07-23T19:47:41.269" v="41" actId="20577"/>
          <ac:spMkLst>
            <pc:docMk/>
            <pc:sldMk cId="3644316525" sldId="2498"/>
            <ac:spMk id="3" creationId="{FD81A808-BEE4-4100-8FFC-1008E35683A4}"/>
          </ac:spMkLst>
        </pc:spChg>
      </pc:sldChg>
    </pc:docChg>
  </pc:docChgLst>
  <pc:docChgLst>
    <pc:chgData name="Rajagopal, Anurag" userId="S::anurag.rajagopal@cvshealth.com::e70e9e55-1e87-4805-ae55-5136a10cc0ab" providerId="AD" clId="Web-{121F342F-47E9-41E1-9081-2CF5C0E65BA4}"/>
    <pc:docChg chg="modSld">
      <pc:chgData name="Rajagopal, Anurag" userId="S::anurag.rajagopal@cvshealth.com::e70e9e55-1e87-4805-ae55-5136a10cc0ab" providerId="AD" clId="Web-{121F342F-47E9-41E1-9081-2CF5C0E65BA4}" dt="2021-07-23T20:53:58.367" v="25" actId="1076"/>
      <pc:docMkLst>
        <pc:docMk/>
      </pc:docMkLst>
      <pc:sldChg chg="addSp delSp modSp mod modClrScheme chgLayout">
        <pc:chgData name="Rajagopal, Anurag" userId="S::anurag.rajagopal@cvshealth.com::e70e9e55-1e87-4805-ae55-5136a10cc0ab" providerId="AD" clId="Web-{121F342F-47E9-41E1-9081-2CF5C0E65BA4}" dt="2021-07-23T20:53:58.367" v="25" actId="1076"/>
        <pc:sldMkLst>
          <pc:docMk/>
          <pc:sldMk cId="3644316525" sldId="2498"/>
        </pc:sldMkLst>
        <pc:spChg chg="mod">
          <ac:chgData name="Rajagopal, Anurag" userId="S::anurag.rajagopal@cvshealth.com::e70e9e55-1e87-4805-ae55-5136a10cc0ab" providerId="AD" clId="Web-{121F342F-47E9-41E1-9081-2CF5C0E65BA4}" dt="2021-07-23T20:53:30.772" v="14" actId="20577"/>
          <ac:spMkLst>
            <pc:docMk/>
            <pc:sldMk cId="3644316525" sldId="2498"/>
            <ac:spMk id="2" creationId="{C20A0C41-5B20-4F6A-B359-AEE0C34BA989}"/>
          </ac:spMkLst>
        </pc:spChg>
        <pc:spChg chg="mod ord">
          <ac:chgData name="Rajagopal, Anurag" userId="S::anurag.rajagopal@cvshealth.com::e70e9e55-1e87-4805-ae55-5136a10cc0ab" providerId="AD" clId="Web-{121F342F-47E9-41E1-9081-2CF5C0E65BA4}" dt="2021-07-23T20:53:58.367" v="25" actId="1076"/>
          <ac:spMkLst>
            <pc:docMk/>
            <pc:sldMk cId="3644316525" sldId="2498"/>
            <ac:spMk id="3" creationId="{FD81A808-BEE4-4100-8FFC-1008E35683A4}"/>
          </ac:spMkLst>
        </pc:spChg>
        <pc:spChg chg="add del">
          <ac:chgData name="Rajagopal, Anurag" userId="S::anurag.rajagopal@cvshealth.com::e70e9e55-1e87-4805-ae55-5136a10cc0ab" providerId="AD" clId="Web-{121F342F-47E9-41E1-9081-2CF5C0E65BA4}" dt="2021-07-23T20:53:33.444" v="15"/>
          <ac:spMkLst>
            <pc:docMk/>
            <pc:sldMk cId="3644316525" sldId="2498"/>
            <ac:spMk id="5" creationId="{3223A3C5-4FA4-4DFC-9F53-DA78A114FB40}"/>
          </ac:spMkLst>
        </pc:spChg>
        <pc:picChg chg="add mod">
          <ac:chgData name="Rajagopal, Anurag" userId="S::anurag.rajagopal@cvshealth.com::e70e9e55-1e87-4805-ae55-5136a10cc0ab" providerId="AD" clId="Web-{121F342F-47E9-41E1-9081-2CF5C0E65BA4}" dt="2021-07-23T20:53:39.257" v="16" actId="1076"/>
          <ac:picMkLst>
            <pc:docMk/>
            <pc:sldMk cId="3644316525" sldId="2498"/>
            <ac:picMk id="4" creationId="{A05E5F50-F251-49F7-8B7C-58FF93303A89}"/>
          </ac:picMkLst>
        </pc:picChg>
      </pc:sldChg>
    </pc:docChg>
  </pc:docChgLst>
  <pc:docChgLst>
    <pc:chgData name="Striegel, Moriah" userId="2af4c3ec-dc10-4d2b-8060-0e7791eac357" providerId="ADAL" clId="{23674E83-F657-49BE-9362-F16B68F4FAA8}"/>
    <pc:docChg chg="undo custSel addSld modSld">
      <pc:chgData name="Striegel, Moriah" userId="2af4c3ec-dc10-4d2b-8060-0e7791eac357" providerId="ADAL" clId="{23674E83-F657-49BE-9362-F16B68F4FAA8}" dt="2021-07-27T12:37:02.609" v="962" actId="688"/>
      <pc:docMkLst>
        <pc:docMk/>
      </pc:docMkLst>
      <pc:sldChg chg="modSp mod modAnim">
        <pc:chgData name="Striegel, Moriah" userId="2af4c3ec-dc10-4d2b-8060-0e7791eac357" providerId="ADAL" clId="{23674E83-F657-49BE-9362-F16B68F4FAA8}" dt="2021-07-27T12:02:55.483" v="11"/>
        <pc:sldMkLst>
          <pc:docMk/>
          <pc:sldMk cId="741994756" sldId="267"/>
        </pc:sldMkLst>
        <pc:picChg chg="mod">
          <ac:chgData name="Striegel, Moriah" userId="2af4c3ec-dc10-4d2b-8060-0e7791eac357" providerId="ADAL" clId="{23674E83-F657-49BE-9362-F16B68F4FAA8}" dt="2021-07-27T12:02:18.130" v="2" actId="1076"/>
          <ac:picMkLst>
            <pc:docMk/>
            <pc:sldMk cId="741994756" sldId="267"/>
            <ac:picMk id="27" creationId="{D06B96FE-8190-45A9-B391-336FE60BE68F}"/>
          </ac:picMkLst>
        </pc:picChg>
      </pc:sldChg>
      <pc:sldChg chg="addSp delSp modSp mod modClrScheme chgLayout">
        <pc:chgData name="Striegel, Moriah" userId="2af4c3ec-dc10-4d2b-8060-0e7791eac357" providerId="ADAL" clId="{23674E83-F657-49BE-9362-F16B68F4FAA8}" dt="2021-07-27T12:06:50.228" v="93" actId="1076"/>
        <pc:sldMkLst>
          <pc:docMk/>
          <pc:sldMk cId="1745182545" sldId="2485"/>
        </pc:sldMkLst>
        <pc:spChg chg="mod">
          <ac:chgData name="Striegel, Moriah" userId="2af4c3ec-dc10-4d2b-8060-0e7791eac357" providerId="ADAL" clId="{23674E83-F657-49BE-9362-F16B68F4FAA8}" dt="2021-07-27T12:06:07.234" v="67" actId="1076"/>
          <ac:spMkLst>
            <pc:docMk/>
            <pc:sldMk cId="1745182545" sldId="2485"/>
            <ac:spMk id="2" creationId="{00BFBCAC-80B9-4996-AC99-771966FC0D63}"/>
          </ac:spMkLst>
        </pc:spChg>
        <pc:spChg chg="add del mod">
          <ac:chgData name="Striegel, Moriah" userId="2af4c3ec-dc10-4d2b-8060-0e7791eac357" providerId="ADAL" clId="{23674E83-F657-49BE-9362-F16B68F4FAA8}" dt="2021-07-27T12:04:23.797" v="25" actId="26606"/>
          <ac:spMkLst>
            <pc:docMk/>
            <pc:sldMk cId="1745182545" sldId="2485"/>
            <ac:spMk id="3" creationId="{34DA1432-E797-4CA4-A00B-57DA70676B1A}"/>
          </ac:spMkLst>
        </pc:spChg>
        <pc:spChg chg="add mod">
          <ac:chgData name="Striegel, Moriah" userId="2af4c3ec-dc10-4d2b-8060-0e7791eac357" providerId="ADAL" clId="{23674E83-F657-49BE-9362-F16B68F4FAA8}" dt="2021-07-27T12:06:28.061" v="71" actId="1076"/>
          <ac:spMkLst>
            <pc:docMk/>
            <pc:sldMk cId="1745182545" sldId="2485"/>
            <ac:spMk id="4" creationId="{69ECC0D4-794D-4E04-AB5E-8AAFB338DEE6}"/>
          </ac:spMkLst>
        </pc:spChg>
        <pc:spChg chg="add mod">
          <ac:chgData name="Striegel, Moriah" userId="2af4c3ec-dc10-4d2b-8060-0e7791eac357" providerId="ADAL" clId="{23674E83-F657-49BE-9362-F16B68F4FAA8}" dt="2021-07-27T12:06:50.228" v="93" actId="1076"/>
          <ac:spMkLst>
            <pc:docMk/>
            <pc:sldMk cId="1745182545" sldId="2485"/>
            <ac:spMk id="5" creationId="{5590C1DF-C00D-403F-BFC2-8AE388F1C4BF}"/>
          </ac:spMkLst>
        </pc:spChg>
        <pc:picChg chg="mod ord">
          <ac:chgData name="Striegel, Moriah" userId="2af4c3ec-dc10-4d2b-8060-0e7791eac357" providerId="ADAL" clId="{23674E83-F657-49BE-9362-F16B68F4FAA8}" dt="2021-07-27T12:04:51.407" v="31" actId="1076"/>
          <ac:picMkLst>
            <pc:docMk/>
            <pc:sldMk cId="1745182545" sldId="2485"/>
            <ac:picMk id="6" creationId="{B466381A-7C76-445A-A475-6C6ABF655D65}"/>
          </ac:picMkLst>
        </pc:picChg>
        <pc:picChg chg="add mod">
          <ac:chgData name="Striegel, Moriah" userId="2af4c3ec-dc10-4d2b-8060-0e7791eac357" providerId="ADAL" clId="{23674E83-F657-49BE-9362-F16B68F4FAA8}" dt="2021-07-27T12:05:25.738" v="34" actId="208"/>
          <ac:picMkLst>
            <pc:docMk/>
            <pc:sldMk cId="1745182545" sldId="2485"/>
            <ac:picMk id="3074" creationId="{52A7229A-DBF3-4245-8CD8-13EAE79CA400}"/>
          </ac:picMkLst>
        </pc:picChg>
      </pc:sldChg>
      <pc:sldChg chg="modAnim">
        <pc:chgData name="Striegel, Moriah" userId="2af4c3ec-dc10-4d2b-8060-0e7791eac357" providerId="ADAL" clId="{23674E83-F657-49BE-9362-F16B68F4FAA8}" dt="2021-07-27T12:09:08.695" v="136"/>
        <pc:sldMkLst>
          <pc:docMk/>
          <pc:sldMk cId="1377902114" sldId="2486"/>
        </pc:sldMkLst>
      </pc:sldChg>
      <pc:sldChg chg="addSp delSp modSp mod modAnim">
        <pc:chgData name="Striegel, Moriah" userId="2af4c3ec-dc10-4d2b-8060-0e7791eac357" providerId="ADAL" clId="{23674E83-F657-49BE-9362-F16B68F4FAA8}" dt="2021-07-27T12:37:02.609" v="962" actId="688"/>
        <pc:sldMkLst>
          <pc:docMk/>
          <pc:sldMk cId="1448554865" sldId="2496"/>
        </pc:sldMkLst>
        <pc:spChg chg="mod">
          <ac:chgData name="Striegel, Moriah" userId="2af4c3ec-dc10-4d2b-8060-0e7791eac357" providerId="ADAL" clId="{23674E83-F657-49BE-9362-F16B68F4FAA8}" dt="2021-07-27T12:32:01.995" v="889" actId="20577"/>
          <ac:spMkLst>
            <pc:docMk/>
            <pc:sldMk cId="1448554865" sldId="2496"/>
            <ac:spMk id="2" creationId="{9FC9D974-A623-42E7-884E-F54C00D29FE5}"/>
          </ac:spMkLst>
        </pc:spChg>
        <pc:spChg chg="del">
          <ac:chgData name="Striegel, Moriah" userId="2af4c3ec-dc10-4d2b-8060-0e7791eac357" providerId="ADAL" clId="{23674E83-F657-49BE-9362-F16B68F4FAA8}" dt="2021-07-27T12:23:49.579" v="140" actId="478"/>
          <ac:spMkLst>
            <pc:docMk/>
            <pc:sldMk cId="1448554865" sldId="2496"/>
            <ac:spMk id="5" creationId="{F418F600-C42A-4FC9-B2C4-643B095BE651}"/>
          </ac:spMkLst>
        </pc:spChg>
        <pc:spChg chg="mod">
          <ac:chgData name="Striegel, Moriah" userId="2af4c3ec-dc10-4d2b-8060-0e7791eac357" providerId="ADAL" clId="{23674E83-F657-49BE-9362-F16B68F4FAA8}" dt="2021-07-27T12:30:14.833" v="770" actId="1076"/>
          <ac:spMkLst>
            <pc:docMk/>
            <pc:sldMk cId="1448554865" sldId="2496"/>
            <ac:spMk id="6" creationId="{58F5EE66-2AE6-493C-9706-00F3630D30B2}"/>
          </ac:spMkLst>
        </pc:spChg>
        <pc:spChg chg="mod">
          <ac:chgData name="Striegel, Moriah" userId="2af4c3ec-dc10-4d2b-8060-0e7791eac357" providerId="ADAL" clId="{23674E83-F657-49BE-9362-F16B68F4FAA8}" dt="2021-07-27T12:31:12.993" v="817" actId="1076"/>
          <ac:spMkLst>
            <pc:docMk/>
            <pc:sldMk cId="1448554865" sldId="2496"/>
            <ac:spMk id="7" creationId="{F19066F9-7240-4439-AD57-52A28D1A4CB6}"/>
          </ac:spMkLst>
        </pc:spChg>
        <pc:spChg chg="add del mod">
          <ac:chgData name="Striegel, Moriah" userId="2af4c3ec-dc10-4d2b-8060-0e7791eac357" providerId="ADAL" clId="{23674E83-F657-49BE-9362-F16B68F4FAA8}" dt="2021-07-27T12:29:53.808" v="765" actId="478"/>
          <ac:spMkLst>
            <pc:docMk/>
            <pc:sldMk cId="1448554865" sldId="2496"/>
            <ac:spMk id="9" creationId="{44EFEE8E-9DB7-43A4-8B27-56922236B230}"/>
          </ac:spMkLst>
        </pc:spChg>
        <pc:spChg chg="add del mod">
          <ac:chgData name="Striegel, Moriah" userId="2af4c3ec-dc10-4d2b-8060-0e7791eac357" providerId="ADAL" clId="{23674E83-F657-49BE-9362-F16B68F4FAA8}" dt="2021-07-27T12:30:22.033" v="772" actId="478"/>
          <ac:spMkLst>
            <pc:docMk/>
            <pc:sldMk cId="1448554865" sldId="2496"/>
            <ac:spMk id="10" creationId="{0456EEEF-BF51-4553-A71B-7B414E6C2B18}"/>
          </ac:spMkLst>
        </pc:spChg>
        <pc:spChg chg="del">
          <ac:chgData name="Striegel, Moriah" userId="2af4c3ec-dc10-4d2b-8060-0e7791eac357" providerId="ADAL" clId="{23674E83-F657-49BE-9362-F16B68F4FAA8}" dt="2021-07-27T12:23:58.487" v="144" actId="478"/>
          <ac:spMkLst>
            <pc:docMk/>
            <pc:sldMk cId="1448554865" sldId="2496"/>
            <ac:spMk id="14" creationId="{454CD86D-555D-4A61-967C-3C9B6F543259}"/>
          </ac:spMkLst>
        </pc:spChg>
        <pc:spChg chg="del">
          <ac:chgData name="Striegel, Moriah" userId="2af4c3ec-dc10-4d2b-8060-0e7791eac357" providerId="ADAL" clId="{23674E83-F657-49BE-9362-F16B68F4FAA8}" dt="2021-07-27T12:23:56.883" v="143" actId="478"/>
          <ac:spMkLst>
            <pc:docMk/>
            <pc:sldMk cId="1448554865" sldId="2496"/>
            <ac:spMk id="15" creationId="{56835C13-4269-49D7-8B7F-B484C0A5BF1D}"/>
          </ac:spMkLst>
        </pc:spChg>
        <pc:spChg chg="del">
          <ac:chgData name="Striegel, Moriah" userId="2af4c3ec-dc10-4d2b-8060-0e7791eac357" providerId="ADAL" clId="{23674E83-F657-49BE-9362-F16B68F4FAA8}" dt="2021-07-27T12:24:00.531" v="145" actId="478"/>
          <ac:spMkLst>
            <pc:docMk/>
            <pc:sldMk cId="1448554865" sldId="2496"/>
            <ac:spMk id="16" creationId="{2E0F8034-C0A7-4FAA-8EE9-02D83FF2C282}"/>
          </ac:spMkLst>
        </pc:spChg>
        <pc:spChg chg="del">
          <ac:chgData name="Striegel, Moriah" userId="2af4c3ec-dc10-4d2b-8060-0e7791eac357" providerId="ADAL" clId="{23674E83-F657-49BE-9362-F16B68F4FAA8}" dt="2021-07-27T12:23:53.305" v="141" actId="478"/>
          <ac:spMkLst>
            <pc:docMk/>
            <pc:sldMk cId="1448554865" sldId="2496"/>
            <ac:spMk id="17" creationId="{EDB643E3-B02E-478E-A9B8-F28F98B67F6C}"/>
          </ac:spMkLst>
        </pc:spChg>
        <pc:spChg chg="del">
          <ac:chgData name="Striegel, Moriah" userId="2af4c3ec-dc10-4d2b-8060-0e7791eac357" providerId="ADAL" clId="{23674E83-F657-49BE-9362-F16B68F4FAA8}" dt="2021-07-27T12:23:54.630" v="142" actId="478"/>
          <ac:spMkLst>
            <pc:docMk/>
            <pc:sldMk cId="1448554865" sldId="2496"/>
            <ac:spMk id="18" creationId="{C783F41F-7C81-4D47-9D58-2161E136403E}"/>
          </ac:spMkLst>
        </pc:spChg>
        <pc:spChg chg="del">
          <ac:chgData name="Striegel, Moriah" userId="2af4c3ec-dc10-4d2b-8060-0e7791eac357" providerId="ADAL" clId="{23674E83-F657-49BE-9362-F16B68F4FAA8}" dt="2021-07-27T12:23:48.578" v="139" actId="478"/>
          <ac:spMkLst>
            <pc:docMk/>
            <pc:sldMk cId="1448554865" sldId="2496"/>
            <ac:spMk id="19" creationId="{239CFACF-205B-4A2C-A006-219AD950F7D8}"/>
          </ac:spMkLst>
        </pc:spChg>
        <pc:spChg chg="add del mod">
          <ac:chgData name="Striegel, Moriah" userId="2af4c3ec-dc10-4d2b-8060-0e7791eac357" providerId="ADAL" clId="{23674E83-F657-49BE-9362-F16B68F4FAA8}" dt="2021-07-27T12:29:53.174" v="764" actId="478"/>
          <ac:spMkLst>
            <pc:docMk/>
            <pc:sldMk cId="1448554865" sldId="2496"/>
            <ac:spMk id="20" creationId="{C448B1FB-BAD4-489E-9C08-6F72E6499A04}"/>
          </ac:spMkLst>
        </pc:spChg>
        <pc:spChg chg="add del mod">
          <ac:chgData name="Striegel, Moriah" userId="2af4c3ec-dc10-4d2b-8060-0e7791eac357" providerId="ADAL" clId="{23674E83-F657-49BE-9362-F16B68F4FAA8}" dt="2021-07-27T12:33:34.214" v="911" actId="478"/>
          <ac:spMkLst>
            <pc:docMk/>
            <pc:sldMk cId="1448554865" sldId="2496"/>
            <ac:spMk id="21" creationId="{C623D81B-9A95-4851-B6D6-ED1F130622EC}"/>
          </ac:spMkLst>
        </pc:spChg>
        <pc:spChg chg="add del mod">
          <ac:chgData name="Striegel, Moriah" userId="2af4c3ec-dc10-4d2b-8060-0e7791eac357" providerId="ADAL" clId="{23674E83-F657-49BE-9362-F16B68F4FAA8}" dt="2021-07-27T12:33:09.054" v="907" actId="478"/>
          <ac:spMkLst>
            <pc:docMk/>
            <pc:sldMk cId="1448554865" sldId="2496"/>
            <ac:spMk id="22" creationId="{8D2B9DD1-B62B-4D4F-9F75-8498EF0AE436}"/>
          </ac:spMkLst>
        </pc:spChg>
        <pc:spChg chg="add del mod">
          <ac:chgData name="Striegel, Moriah" userId="2af4c3ec-dc10-4d2b-8060-0e7791eac357" providerId="ADAL" clId="{23674E83-F657-49BE-9362-F16B68F4FAA8}" dt="2021-07-27T12:33:35.618" v="912" actId="478"/>
          <ac:spMkLst>
            <pc:docMk/>
            <pc:sldMk cId="1448554865" sldId="2496"/>
            <ac:spMk id="23" creationId="{4596EB82-8BAD-4A0E-807E-82A678A463D5}"/>
          </ac:spMkLst>
        </pc:spChg>
        <pc:spChg chg="add del mod">
          <ac:chgData name="Striegel, Moriah" userId="2af4c3ec-dc10-4d2b-8060-0e7791eac357" providerId="ADAL" clId="{23674E83-F657-49BE-9362-F16B68F4FAA8}" dt="2021-07-27T12:33:36.956" v="913" actId="478"/>
          <ac:spMkLst>
            <pc:docMk/>
            <pc:sldMk cId="1448554865" sldId="2496"/>
            <ac:spMk id="24" creationId="{2F4D5C05-7136-44CA-ACD1-45D6ED9C060D}"/>
          </ac:spMkLst>
        </pc:spChg>
        <pc:spChg chg="add del mod">
          <ac:chgData name="Striegel, Moriah" userId="2af4c3ec-dc10-4d2b-8060-0e7791eac357" providerId="ADAL" clId="{23674E83-F657-49BE-9362-F16B68F4FAA8}" dt="2021-07-27T12:33:37.686" v="914" actId="478"/>
          <ac:spMkLst>
            <pc:docMk/>
            <pc:sldMk cId="1448554865" sldId="2496"/>
            <ac:spMk id="25" creationId="{9300DA1A-1D49-492F-B55D-A8DE1E5D553B}"/>
          </ac:spMkLst>
        </pc:spChg>
        <pc:spChg chg="add del mod">
          <ac:chgData name="Striegel, Moriah" userId="2af4c3ec-dc10-4d2b-8060-0e7791eac357" providerId="ADAL" clId="{23674E83-F657-49BE-9362-F16B68F4FAA8}" dt="2021-07-27T12:33:38.709" v="915" actId="478"/>
          <ac:spMkLst>
            <pc:docMk/>
            <pc:sldMk cId="1448554865" sldId="2496"/>
            <ac:spMk id="26" creationId="{A2B148A5-C309-404B-A9CD-98FC8B3C8087}"/>
          </ac:spMkLst>
        </pc:spChg>
        <pc:spChg chg="add del mod">
          <ac:chgData name="Striegel, Moriah" userId="2af4c3ec-dc10-4d2b-8060-0e7791eac357" providerId="ADAL" clId="{23674E83-F657-49BE-9362-F16B68F4FAA8}" dt="2021-07-27T12:34:56.326" v="937" actId="478"/>
          <ac:spMkLst>
            <pc:docMk/>
            <pc:sldMk cId="1448554865" sldId="2496"/>
            <ac:spMk id="27" creationId="{AF3613C2-3D85-4817-BF38-B979D3533C90}"/>
          </ac:spMkLst>
        </pc:spChg>
        <pc:spChg chg="add del mod">
          <ac:chgData name="Striegel, Moriah" userId="2af4c3ec-dc10-4d2b-8060-0e7791eac357" providerId="ADAL" clId="{23674E83-F657-49BE-9362-F16B68F4FAA8}" dt="2021-07-27T12:34:57.027" v="938" actId="478"/>
          <ac:spMkLst>
            <pc:docMk/>
            <pc:sldMk cId="1448554865" sldId="2496"/>
            <ac:spMk id="28" creationId="{AD64947C-AD28-4344-AFCE-689D28AB02AF}"/>
          </ac:spMkLst>
        </pc:spChg>
        <pc:spChg chg="add del mod">
          <ac:chgData name="Striegel, Moriah" userId="2af4c3ec-dc10-4d2b-8060-0e7791eac357" providerId="ADAL" clId="{23674E83-F657-49BE-9362-F16B68F4FAA8}" dt="2021-07-27T12:34:57.513" v="939" actId="478"/>
          <ac:spMkLst>
            <pc:docMk/>
            <pc:sldMk cId="1448554865" sldId="2496"/>
            <ac:spMk id="29" creationId="{2ED337B1-AC56-4C21-9193-0EEB49C366F9}"/>
          </ac:spMkLst>
        </pc:spChg>
        <pc:spChg chg="add del mod">
          <ac:chgData name="Striegel, Moriah" userId="2af4c3ec-dc10-4d2b-8060-0e7791eac357" providerId="ADAL" clId="{23674E83-F657-49BE-9362-F16B68F4FAA8}" dt="2021-07-27T12:34:58.585" v="940" actId="478"/>
          <ac:spMkLst>
            <pc:docMk/>
            <pc:sldMk cId="1448554865" sldId="2496"/>
            <ac:spMk id="30" creationId="{44BBA20A-E5EE-430B-BF23-379AF8C6F5BA}"/>
          </ac:spMkLst>
        </pc:spChg>
        <pc:spChg chg="add del mod">
          <ac:chgData name="Striegel, Moriah" userId="2af4c3ec-dc10-4d2b-8060-0e7791eac357" providerId="ADAL" clId="{23674E83-F657-49BE-9362-F16B68F4FAA8}" dt="2021-07-27T12:34:59.249" v="941" actId="478"/>
          <ac:spMkLst>
            <pc:docMk/>
            <pc:sldMk cId="1448554865" sldId="2496"/>
            <ac:spMk id="31" creationId="{0B33D220-CB94-4717-8527-DA7E2B5908D1}"/>
          </ac:spMkLst>
        </pc:spChg>
        <pc:picChg chg="del">
          <ac:chgData name="Striegel, Moriah" userId="2af4c3ec-dc10-4d2b-8060-0e7791eac357" providerId="ADAL" clId="{23674E83-F657-49BE-9362-F16B68F4FAA8}" dt="2021-07-27T12:23:39.919" v="138" actId="478"/>
          <ac:picMkLst>
            <pc:docMk/>
            <pc:sldMk cId="1448554865" sldId="2496"/>
            <ac:picMk id="13" creationId="{97F0E5CC-18CB-4DE7-91DB-9491B597678F}"/>
          </ac:picMkLst>
        </pc:picChg>
        <pc:picChg chg="add del mod">
          <ac:chgData name="Striegel, Moriah" userId="2af4c3ec-dc10-4d2b-8060-0e7791eac357" providerId="ADAL" clId="{23674E83-F657-49BE-9362-F16B68F4FAA8}" dt="2021-07-27T12:36:13.197" v="948" actId="478"/>
          <ac:picMkLst>
            <pc:docMk/>
            <pc:sldMk cId="1448554865" sldId="2496"/>
            <ac:picMk id="32" creationId="{B173CDDA-E542-4A26-93E0-DF888C4B7BC3}"/>
          </ac:picMkLst>
        </pc:picChg>
        <pc:picChg chg="add del mod">
          <ac:chgData name="Striegel, Moriah" userId="2af4c3ec-dc10-4d2b-8060-0e7791eac357" providerId="ADAL" clId="{23674E83-F657-49BE-9362-F16B68F4FAA8}" dt="2021-07-27T12:36:39.984" v="953" actId="478"/>
          <ac:picMkLst>
            <pc:docMk/>
            <pc:sldMk cId="1448554865" sldId="2496"/>
            <ac:picMk id="34" creationId="{D76E8E01-4FAA-4A27-8C39-9FCFB60647E8}"/>
          </ac:picMkLst>
        </pc:picChg>
        <pc:picChg chg="add mod">
          <ac:chgData name="Striegel, Moriah" userId="2af4c3ec-dc10-4d2b-8060-0e7791eac357" providerId="ADAL" clId="{23674E83-F657-49BE-9362-F16B68F4FAA8}" dt="2021-07-27T12:37:02.609" v="962" actId="688"/>
          <ac:picMkLst>
            <pc:docMk/>
            <pc:sldMk cId="1448554865" sldId="2496"/>
            <ac:picMk id="36" creationId="{27498216-0F90-4EA6-A1DA-866D0CA0D7FD}"/>
          </ac:picMkLst>
        </pc:picChg>
        <pc:cxnChg chg="mod">
          <ac:chgData name="Striegel, Moriah" userId="2af4c3ec-dc10-4d2b-8060-0e7791eac357" providerId="ADAL" clId="{23674E83-F657-49BE-9362-F16B68F4FAA8}" dt="2021-07-27T12:32:14.210" v="891" actId="14100"/>
          <ac:cxnSpMkLst>
            <pc:docMk/>
            <pc:sldMk cId="1448554865" sldId="2496"/>
            <ac:cxnSpMk id="8" creationId="{2A7C4FF0-429D-442C-B0C3-A63A375F408C}"/>
          </ac:cxnSpMkLst>
        </pc:cxnChg>
      </pc:sldChg>
      <pc:sldChg chg="modSp mod">
        <pc:chgData name="Striegel, Moriah" userId="2af4c3ec-dc10-4d2b-8060-0e7791eac357" providerId="ADAL" clId="{23674E83-F657-49BE-9362-F16B68F4FAA8}" dt="2021-07-27T12:30:59.082" v="816" actId="1076"/>
        <pc:sldMkLst>
          <pc:docMk/>
          <pc:sldMk cId="2165567002" sldId="2497"/>
        </pc:sldMkLst>
        <pc:spChg chg="mod">
          <ac:chgData name="Striegel, Moriah" userId="2af4c3ec-dc10-4d2b-8060-0e7791eac357" providerId="ADAL" clId="{23674E83-F657-49BE-9362-F16B68F4FAA8}" dt="2021-07-27T12:30:59.082" v="816" actId="1076"/>
          <ac:spMkLst>
            <pc:docMk/>
            <pc:sldMk cId="2165567002" sldId="2497"/>
            <ac:spMk id="9" creationId="{EB2923B8-0F8E-46B5-AB0D-F8E847A02F3C}"/>
          </ac:spMkLst>
        </pc:spChg>
      </pc:sldChg>
      <pc:sldChg chg="addSp delSp modSp add mod">
        <pc:chgData name="Striegel, Moriah" userId="2af4c3ec-dc10-4d2b-8060-0e7791eac357" providerId="ADAL" clId="{23674E83-F657-49BE-9362-F16B68F4FAA8}" dt="2021-07-27T12:08:26.871" v="131" actId="13822"/>
        <pc:sldMkLst>
          <pc:docMk/>
          <pc:sldMk cId="3113906368" sldId="2516"/>
        </pc:sldMkLst>
        <pc:spChg chg="mod">
          <ac:chgData name="Striegel, Moriah" userId="2af4c3ec-dc10-4d2b-8060-0e7791eac357" providerId="ADAL" clId="{23674E83-F657-49BE-9362-F16B68F4FAA8}" dt="2021-07-27T12:08:23.097" v="130" actId="1076"/>
          <ac:spMkLst>
            <pc:docMk/>
            <pc:sldMk cId="3113906368" sldId="2516"/>
            <ac:spMk id="2" creationId="{60C3DEDE-CCF2-428D-B1B3-79C6A6F09FE0}"/>
          </ac:spMkLst>
        </pc:spChg>
        <pc:picChg chg="del">
          <ac:chgData name="Striegel, Moriah" userId="2af4c3ec-dc10-4d2b-8060-0e7791eac357" providerId="ADAL" clId="{23674E83-F657-49BE-9362-F16B68F4FAA8}" dt="2021-07-27T12:07:51.045" v="95" actId="478"/>
          <ac:picMkLst>
            <pc:docMk/>
            <pc:sldMk cId="3113906368" sldId="2516"/>
            <ac:picMk id="4" creationId="{686064C1-8EA0-4810-9B0C-B51507A1FEDF}"/>
          </ac:picMkLst>
        </pc:picChg>
        <pc:picChg chg="add mod">
          <ac:chgData name="Striegel, Moriah" userId="2af4c3ec-dc10-4d2b-8060-0e7791eac357" providerId="ADAL" clId="{23674E83-F657-49BE-9362-F16B68F4FAA8}" dt="2021-07-27T12:08:26.871" v="131" actId="13822"/>
          <ac:picMkLst>
            <pc:docMk/>
            <pc:sldMk cId="3113906368" sldId="2516"/>
            <ac:picMk id="4098" creationId="{F9DD0CF5-7486-4460-873E-62623E840156}"/>
          </ac:picMkLst>
        </pc:picChg>
      </pc:sldChg>
      <pc:sldChg chg="delSp modSp add mod">
        <pc:chgData name="Striegel, Moriah" userId="2af4c3ec-dc10-4d2b-8060-0e7791eac357" providerId="ADAL" clId="{23674E83-F657-49BE-9362-F16B68F4FAA8}" dt="2021-07-27T12:34:48.919" v="936" actId="478"/>
        <pc:sldMkLst>
          <pc:docMk/>
          <pc:sldMk cId="2247537418" sldId="2517"/>
        </pc:sldMkLst>
        <pc:spChg chg="mod">
          <ac:chgData name="Striegel, Moriah" userId="2af4c3ec-dc10-4d2b-8060-0e7791eac357" providerId="ADAL" clId="{23674E83-F657-49BE-9362-F16B68F4FAA8}" dt="2021-07-27T12:31:38.889" v="840" actId="20577"/>
          <ac:spMkLst>
            <pc:docMk/>
            <pc:sldMk cId="2247537418" sldId="2517"/>
            <ac:spMk id="2" creationId="{9FC9D974-A623-42E7-884E-F54C00D29FE5}"/>
          </ac:spMkLst>
        </pc:spChg>
        <pc:spChg chg="del mod">
          <ac:chgData name="Striegel, Moriah" userId="2af4c3ec-dc10-4d2b-8060-0e7791eac357" providerId="ADAL" clId="{23674E83-F657-49BE-9362-F16B68F4FAA8}" dt="2021-07-27T12:34:42.367" v="931" actId="478"/>
          <ac:spMkLst>
            <pc:docMk/>
            <pc:sldMk cId="2247537418" sldId="2517"/>
            <ac:spMk id="14" creationId="{454CD86D-555D-4A61-967C-3C9B6F543259}"/>
          </ac:spMkLst>
        </pc:spChg>
        <pc:spChg chg="del">
          <ac:chgData name="Striegel, Moriah" userId="2af4c3ec-dc10-4d2b-8060-0e7791eac357" providerId="ADAL" clId="{23674E83-F657-49BE-9362-F16B68F4FAA8}" dt="2021-07-27T12:34:43.502" v="932" actId="478"/>
          <ac:spMkLst>
            <pc:docMk/>
            <pc:sldMk cId="2247537418" sldId="2517"/>
            <ac:spMk id="15" creationId="{56835C13-4269-49D7-8B7F-B484C0A5BF1D}"/>
          </ac:spMkLst>
        </pc:spChg>
        <pc:spChg chg="del">
          <ac:chgData name="Striegel, Moriah" userId="2af4c3ec-dc10-4d2b-8060-0e7791eac357" providerId="ADAL" clId="{23674E83-F657-49BE-9362-F16B68F4FAA8}" dt="2021-07-27T12:34:44.421" v="933" actId="478"/>
          <ac:spMkLst>
            <pc:docMk/>
            <pc:sldMk cId="2247537418" sldId="2517"/>
            <ac:spMk id="16" creationId="{2E0F8034-C0A7-4FAA-8EE9-02D83FF2C282}"/>
          </ac:spMkLst>
        </pc:spChg>
        <pc:spChg chg="del">
          <ac:chgData name="Striegel, Moriah" userId="2af4c3ec-dc10-4d2b-8060-0e7791eac357" providerId="ADAL" clId="{23674E83-F657-49BE-9362-F16B68F4FAA8}" dt="2021-07-27T12:34:48.069" v="935" actId="478"/>
          <ac:spMkLst>
            <pc:docMk/>
            <pc:sldMk cId="2247537418" sldId="2517"/>
            <ac:spMk id="17" creationId="{EDB643E3-B02E-478E-A9B8-F28F98B67F6C}"/>
          </ac:spMkLst>
        </pc:spChg>
        <pc:spChg chg="del">
          <ac:chgData name="Striegel, Moriah" userId="2af4c3ec-dc10-4d2b-8060-0e7791eac357" providerId="ADAL" clId="{23674E83-F657-49BE-9362-F16B68F4FAA8}" dt="2021-07-27T12:34:48.919" v="936" actId="478"/>
          <ac:spMkLst>
            <pc:docMk/>
            <pc:sldMk cId="2247537418" sldId="2517"/>
            <ac:spMk id="18" creationId="{C783F41F-7C81-4D47-9D58-2161E136403E}"/>
          </ac:spMkLst>
        </pc:spChg>
        <pc:spChg chg="del">
          <ac:chgData name="Striegel, Moriah" userId="2af4c3ec-dc10-4d2b-8060-0e7791eac357" providerId="ADAL" clId="{23674E83-F657-49BE-9362-F16B68F4FAA8}" dt="2021-07-27T12:34:47.329" v="934" actId="478"/>
          <ac:spMkLst>
            <pc:docMk/>
            <pc:sldMk cId="2247537418" sldId="2517"/>
            <ac:spMk id="19" creationId="{239CFACF-205B-4A2C-A006-219AD950F7D8}"/>
          </ac:spMkLst>
        </pc:spChg>
        <pc:cxnChg chg="mod">
          <ac:chgData name="Striegel, Moriah" userId="2af4c3ec-dc10-4d2b-8060-0e7791eac357" providerId="ADAL" clId="{23674E83-F657-49BE-9362-F16B68F4FAA8}" dt="2021-07-27T12:31:46.112" v="843" actId="1076"/>
          <ac:cxnSpMkLst>
            <pc:docMk/>
            <pc:sldMk cId="2247537418" sldId="2517"/>
            <ac:cxnSpMk id="8" creationId="{2A7C4FF0-429D-442C-B0C3-A63A375F408C}"/>
          </ac:cxnSpMkLst>
        </pc:cxnChg>
      </pc:sldChg>
    </pc:docChg>
  </pc:docChgLst>
  <pc:docChgLst>
    <pc:chgData name="Rajagopal, Anurag" userId="S::anurag.rajagopal@cvshealth.com::e70e9e55-1e87-4805-ae55-5136a10cc0ab" providerId="AD" clId="Web-{47BFBD1E-B988-4DC5-8DF9-137C694F5CF8}"/>
    <pc:docChg chg="modSld">
      <pc:chgData name="Rajagopal, Anurag" userId="S::anurag.rajagopal@cvshealth.com::e70e9e55-1e87-4805-ae55-5136a10cc0ab" providerId="AD" clId="Web-{47BFBD1E-B988-4DC5-8DF9-137C694F5CF8}" dt="2021-07-06T18:40:04.672" v="10" actId="20577"/>
      <pc:docMkLst>
        <pc:docMk/>
      </pc:docMkLst>
      <pc:sldChg chg="modSp">
        <pc:chgData name="Rajagopal, Anurag" userId="S::anurag.rajagopal@cvshealth.com::e70e9e55-1e87-4805-ae55-5136a10cc0ab" providerId="AD" clId="Web-{47BFBD1E-B988-4DC5-8DF9-137C694F5CF8}" dt="2021-07-06T18:40:04.672" v="10" actId="20577"/>
        <pc:sldMkLst>
          <pc:docMk/>
          <pc:sldMk cId="3269660311" sldId="392"/>
        </pc:sldMkLst>
        <pc:spChg chg="mod">
          <ac:chgData name="Rajagopal, Anurag" userId="S::anurag.rajagopal@cvshealth.com::e70e9e55-1e87-4805-ae55-5136a10cc0ab" providerId="AD" clId="Web-{47BFBD1E-B988-4DC5-8DF9-137C694F5CF8}" dt="2021-07-06T18:40:04.672" v="10" actId="20577"/>
          <ac:spMkLst>
            <pc:docMk/>
            <pc:sldMk cId="3269660311" sldId="392"/>
            <ac:spMk id="3" creationId="{00000000-0000-0000-0000-000000000000}"/>
          </ac:spMkLst>
        </pc:spChg>
      </pc:sldChg>
      <pc:sldChg chg="modSp">
        <pc:chgData name="Rajagopal, Anurag" userId="S::anurag.rajagopal@cvshealth.com::e70e9e55-1e87-4805-ae55-5136a10cc0ab" providerId="AD" clId="Web-{47BFBD1E-B988-4DC5-8DF9-137C694F5CF8}" dt="2021-07-06T18:39:55.953" v="7" actId="20577"/>
        <pc:sldMkLst>
          <pc:docMk/>
          <pc:sldMk cId="1554778387" sldId="565"/>
        </pc:sldMkLst>
        <pc:spChg chg="mod">
          <ac:chgData name="Rajagopal, Anurag" userId="S::anurag.rajagopal@cvshealth.com::e70e9e55-1e87-4805-ae55-5136a10cc0ab" providerId="AD" clId="Web-{47BFBD1E-B988-4DC5-8DF9-137C694F5CF8}" dt="2021-07-06T18:39:49.625" v="1" actId="20577"/>
          <ac:spMkLst>
            <pc:docMk/>
            <pc:sldMk cId="1554778387" sldId="565"/>
            <ac:spMk id="4" creationId="{00000000-0000-0000-0000-000000000000}"/>
          </ac:spMkLst>
        </pc:spChg>
        <pc:spChg chg="mod">
          <ac:chgData name="Rajagopal, Anurag" userId="S::anurag.rajagopal@cvshealth.com::e70e9e55-1e87-4805-ae55-5136a10cc0ab" providerId="AD" clId="Web-{47BFBD1E-B988-4DC5-8DF9-137C694F5CF8}" dt="2021-07-06T18:39:55.953" v="7" actId="20577"/>
          <ac:spMkLst>
            <pc:docMk/>
            <pc:sldMk cId="1554778387" sldId="565"/>
            <ac:spMk id="5" creationId="{00000000-0000-0000-0000-000000000000}"/>
          </ac:spMkLst>
        </pc:spChg>
      </pc:sldChg>
    </pc:docChg>
  </pc:docChgLst>
  <pc:docChgLst>
    <pc:chgData name="Rajagopal, Anurag" userId="S::anurag.rajagopal@cvshealth.com::e70e9e55-1e87-4805-ae55-5136a10cc0ab" providerId="AD" clId="Web-{B6204621-6700-47A4-A11E-E1A815B73C08}"/>
    <pc:docChg chg="addSld modSld">
      <pc:chgData name="Rajagopal, Anurag" userId="S::anurag.rajagopal@cvshealth.com::e70e9e55-1e87-4805-ae55-5136a10cc0ab" providerId="AD" clId="Web-{B6204621-6700-47A4-A11E-E1A815B73C08}" dt="2021-07-25T17:25:17.442" v="295" actId="20577"/>
      <pc:docMkLst>
        <pc:docMk/>
      </pc:docMkLst>
      <pc:sldChg chg="modSp">
        <pc:chgData name="Rajagopal, Anurag" userId="S::anurag.rajagopal@cvshealth.com::e70e9e55-1e87-4805-ae55-5136a10cc0ab" providerId="AD" clId="Web-{B6204621-6700-47A4-A11E-E1A815B73C08}" dt="2021-07-25T17:05:14.350" v="9" actId="20577"/>
        <pc:sldMkLst>
          <pc:docMk/>
          <pc:sldMk cId="3269660311" sldId="392"/>
        </pc:sldMkLst>
        <pc:spChg chg="mod">
          <ac:chgData name="Rajagopal, Anurag" userId="S::anurag.rajagopal@cvshealth.com::e70e9e55-1e87-4805-ae55-5136a10cc0ab" providerId="AD" clId="Web-{B6204621-6700-47A4-A11E-E1A815B73C08}" dt="2021-07-25T17:05:14.350" v="9" actId="20577"/>
          <ac:spMkLst>
            <pc:docMk/>
            <pc:sldMk cId="3269660311" sldId="392"/>
            <ac:spMk id="3" creationId="{00000000-0000-0000-0000-000000000000}"/>
          </ac:spMkLst>
        </pc:spChg>
      </pc:sldChg>
      <pc:sldChg chg="delSp modSp">
        <pc:chgData name="Rajagopal, Anurag" userId="S::anurag.rajagopal@cvshealth.com::e70e9e55-1e87-4805-ae55-5136a10cc0ab" providerId="AD" clId="Web-{B6204621-6700-47A4-A11E-E1A815B73C08}" dt="2021-07-25T17:24:07.621" v="284"/>
        <pc:sldMkLst>
          <pc:docMk/>
          <pc:sldMk cId="2964000675" sldId="590"/>
        </pc:sldMkLst>
        <pc:spChg chg="del">
          <ac:chgData name="Rajagopal, Anurag" userId="S::anurag.rajagopal@cvshealth.com::e70e9e55-1e87-4805-ae55-5136a10cc0ab" providerId="AD" clId="Web-{B6204621-6700-47A4-A11E-E1A815B73C08}" dt="2021-07-25T17:24:07.621" v="284"/>
          <ac:spMkLst>
            <pc:docMk/>
            <pc:sldMk cId="2964000675" sldId="590"/>
            <ac:spMk id="9" creationId="{0BBCEBF2-961D-4F5F-944A-A07CED3D1EFD}"/>
          </ac:spMkLst>
        </pc:spChg>
        <pc:graphicFrameChg chg="mod modGraphic">
          <ac:chgData name="Rajagopal, Anurag" userId="S::anurag.rajagopal@cvshealth.com::e70e9e55-1e87-4805-ae55-5136a10cc0ab" providerId="AD" clId="Web-{B6204621-6700-47A4-A11E-E1A815B73C08}" dt="2021-07-25T17:23:58.496" v="283"/>
          <ac:graphicFrameMkLst>
            <pc:docMk/>
            <pc:sldMk cId="2964000675" sldId="590"/>
            <ac:graphicFrameMk id="14" creationId="{176014DB-1CFF-48B2-8B03-404940687EE0}"/>
          </ac:graphicFrameMkLst>
        </pc:graphicFrameChg>
      </pc:sldChg>
      <pc:sldChg chg="modSp">
        <pc:chgData name="Rajagopal, Anurag" userId="S::anurag.rajagopal@cvshealth.com::e70e9e55-1e87-4805-ae55-5136a10cc0ab" providerId="AD" clId="Web-{B6204621-6700-47A4-A11E-E1A815B73C08}" dt="2021-07-25T17:24:32.778" v="291" actId="20577"/>
        <pc:sldMkLst>
          <pc:docMk/>
          <pc:sldMk cId="3783680067" sldId="2478"/>
        </pc:sldMkLst>
        <pc:spChg chg="mod">
          <ac:chgData name="Rajagopal, Anurag" userId="S::anurag.rajagopal@cvshealth.com::e70e9e55-1e87-4805-ae55-5136a10cc0ab" providerId="AD" clId="Web-{B6204621-6700-47A4-A11E-E1A815B73C08}" dt="2021-07-25T17:24:32.778" v="291" actId="20577"/>
          <ac:spMkLst>
            <pc:docMk/>
            <pc:sldMk cId="3783680067" sldId="2478"/>
            <ac:spMk id="2" creationId="{63FD7E48-D94A-4918-A5C1-01ACAF8F1FBF}"/>
          </ac:spMkLst>
        </pc:spChg>
      </pc:sldChg>
      <pc:sldChg chg="modSp new">
        <pc:chgData name="Rajagopal, Anurag" userId="S::anurag.rajagopal@cvshealth.com::e70e9e55-1e87-4805-ae55-5136a10cc0ab" providerId="AD" clId="Web-{B6204621-6700-47A4-A11E-E1A815B73C08}" dt="2021-07-25T17:25:17.442" v="295" actId="20577"/>
        <pc:sldMkLst>
          <pc:docMk/>
          <pc:sldMk cId="2483119317" sldId="2499"/>
        </pc:sldMkLst>
        <pc:spChg chg="mod">
          <ac:chgData name="Rajagopal, Anurag" userId="S::anurag.rajagopal@cvshealth.com::e70e9e55-1e87-4805-ae55-5136a10cc0ab" providerId="AD" clId="Web-{B6204621-6700-47A4-A11E-E1A815B73C08}" dt="2021-07-25T17:25:17.442" v="295" actId="20577"/>
          <ac:spMkLst>
            <pc:docMk/>
            <pc:sldMk cId="2483119317" sldId="2499"/>
            <ac:spMk id="2" creationId="{D8192B67-C1C3-40C6-A42C-F1473310160D}"/>
          </ac:spMkLst>
        </pc:spChg>
      </pc:sldChg>
    </pc:docChg>
  </pc:docChgLst>
  <pc:docChgLst>
    <pc:chgData name="Siegel, Andrea E" userId="d6ac89f5-5866-4b2b-90b5-e0f123658a1b" providerId="ADAL" clId="{C4F69195-2DA3-4CFD-B6CD-1C3D4BCF5FBA}"/>
    <pc:docChg chg="undo custSel addSld delSld modSld">
      <pc:chgData name="Siegel, Andrea E" userId="d6ac89f5-5866-4b2b-90b5-e0f123658a1b" providerId="ADAL" clId="{C4F69195-2DA3-4CFD-B6CD-1C3D4BCF5FBA}" dt="2021-07-12T13:57:46.893" v="1646" actId="207"/>
      <pc:docMkLst>
        <pc:docMk/>
      </pc:docMkLst>
      <pc:sldChg chg="addSp delSp modSp add del mod">
        <pc:chgData name="Siegel, Andrea E" userId="d6ac89f5-5866-4b2b-90b5-e0f123658a1b" providerId="ADAL" clId="{C4F69195-2DA3-4CFD-B6CD-1C3D4BCF5FBA}" dt="2021-07-11T19:31:18.112" v="566" actId="2696"/>
        <pc:sldMkLst>
          <pc:docMk/>
          <pc:sldMk cId="1491778622" sldId="313"/>
        </pc:sldMkLst>
        <pc:spChg chg="add del mod">
          <ac:chgData name="Siegel, Andrea E" userId="d6ac89f5-5866-4b2b-90b5-e0f123658a1b" providerId="ADAL" clId="{C4F69195-2DA3-4CFD-B6CD-1C3D4BCF5FBA}" dt="2021-07-11T19:21:46.439" v="135" actId="478"/>
          <ac:spMkLst>
            <pc:docMk/>
            <pc:sldMk cId="1491778622" sldId="313"/>
            <ac:spMk id="5" creationId="{6607DE0A-2134-4B7E-BEB8-241E224C33D7}"/>
          </ac:spMkLst>
        </pc:spChg>
        <pc:spChg chg="add del mod">
          <ac:chgData name="Siegel, Andrea E" userId="d6ac89f5-5866-4b2b-90b5-e0f123658a1b" providerId="ADAL" clId="{C4F69195-2DA3-4CFD-B6CD-1C3D4BCF5FBA}" dt="2021-07-11T19:22:40.912" v="166" actId="478"/>
          <ac:spMkLst>
            <pc:docMk/>
            <pc:sldMk cId="1491778622" sldId="313"/>
            <ac:spMk id="8" creationId="{83DB6257-FCE5-4890-84AF-D12C9D8B5113}"/>
          </ac:spMkLst>
        </pc:spChg>
        <pc:spChg chg="add del mod">
          <ac:chgData name="Siegel, Andrea E" userId="d6ac89f5-5866-4b2b-90b5-e0f123658a1b" providerId="ADAL" clId="{C4F69195-2DA3-4CFD-B6CD-1C3D4BCF5FBA}" dt="2021-07-11T19:22:47.697" v="169" actId="478"/>
          <ac:spMkLst>
            <pc:docMk/>
            <pc:sldMk cId="1491778622" sldId="313"/>
            <ac:spMk id="10" creationId="{309E264F-C647-4AE4-8B83-3DE681035BD8}"/>
          </ac:spMkLst>
        </pc:spChg>
        <pc:spChg chg="mod">
          <ac:chgData name="Siegel, Andrea E" userId="d6ac89f5-5866-4b2b-90b5-e0f123658a1b" providerId="ADAL" clId="{C4F69195-2DA3-4CFD-B6CD-1C3D4BCF5FBA}" dt="2021-07-11T19:22:29.859" v="164" actId="14100"/>
          <ac:spMkLst>
            <pc:docMk/>
            <pc:sldMk cId="1491778622" sldId="313"/>
            <ac:spMk id="11" creationId="{00000000-0000-0000-0000-000000000000}"/>
          </ac:spMkLst>
        </pc:spChg>
        <pc:spChg chg="del">
          <ac:chgData name="Siegel, Andrea E" userId="d6ac89f5-5866-4b2b-90b5-e0f123658a1b" providerId="ADAL" clId="{C4F69195-2DA3-4CFD-B6CD-1C3D4BCF5FBA}" dt="2021-07-11T19:22:37.507" v="165" actId="478"/>
          <ac:spMkLst>
            <pc:docMk/>
            <pc:sldMk cId="1491778622" sldId="313"/>
            <ac:spMk id="12" creationId="{00000000-0000-0000-0000-000000000000}"/>
          </ac:spMkLst>
        </pc:spChg>
        <pc:spChg chg="del mod">
          <ac:chgData name="Siegel, Andrea E" userId="d6ac89f5-5866-4b2b-90b5-e0f123658a1b" providerId="ADAL" clId="{C4F69195-2DA3-4CFD-B6CD-1C3D4BCF5FBA}" dt="2021-07-11T19:22:43.362" v="168" actId="478"/>
          <ac:spMkLst>
            <pc:docMk/>
            <pc:sldMk cId="1491778622" sldId="313"/>
            <ac:spMk id="13" creationId="{00000000-0000-0000-0000-000000000000}"/>
          </ac:spMkLst>
        </pc:spChg>
        <pc:spChg chg="del">
          <ac:chgData name="Siegel, Andrea E" userId="d6ac89f5-5866-4b2b-90b5-e0f123658a1b" providerId="ADAL" clId="{C4F69195-2DA3-4CFD-B6CD-1C3D4BCF5FBA}" dt="2021-07-11T19:22:50.579" v="170" actId="478"/>
          <ac:spMkLst>
            <pc:docMk/>
            <pc:sldMk cId="1491778622" sldId="313"/>
            <ac:spMk id="14" creationId="{00000000-0000-0000-0000-000000000000}"/>
          </ac:spMkLst>
        </pc:spChg>
        <pc:spChg chg="del mod">
          <ac:chgData name="Siegel, Andrea E" userId="d6ac89f5-5866-4b2b-90b5-e0f123658a1b" providerId="ADAL" clId="{C4F69195-2DA3-4CFD-B6CD-1C3D4BCF5FBA}" dt="2021-07-11T19:21:43.709" v="134" actId="478"/>
          <ac:spMkLst>
            <pc:docMk/>
            <pc:sldMk cId="1491778622" sldId="313"/>
            <ac:spMk id="16" creationId="{00000000-0000-0000-0000-000000000000}"/>
          </ac:spMkLst>
        </pc:spChg>
        <pc:spChg chg="add del mod">
          <ac:chgData name="Siegel, Andrea E" userId="d6ac89f5-5866-4b2b-90b5-e0f123658a1b" providerId="ADAL" clId="{C4F69195-2DA3-4CFD-B6CD-1C3D4BCF5FBA}" dt="2021-07-11T19:22:53.072" v="171" actId="478"/>
          <ac:spMkLst>
            <pc:docMk/>
            <pc:sldMk cId="1491778622" sldId="313"/>
            <ac:spMk id="18" creationId="{FC0EAEA3-F7B4-4B97-AAF5-48F604978795}"/>
          </ac:spMkLst>
        </pc:spChg>
        <pc:spChg chg="del">
          <ac:chgData name="Siegel, Andrea E" userId="d6ac89f5-5866-4b2b-90b5-e0f123658a1b" providerId="ADAL" clId="{C4F69195-2DA3-4CFD-B6CD-1C3D4BCF5FBA}" dt="2021-07-11T19:21:40.832" v="132" actId="478"/>
          <ac:spMkLst>
            <pc:docMk/>
            <pc:sldMk cId="1491778622" sldId="313"/>
            <ac:spMk id="35" creationId="{65C4B346-395B-894B-B93F-3DAC843A8C74}"/>
          </ac:spMkLst>
        </pc:spChg>
        <pc:cxnChg chg="mod">
          <ac:chgData name="Siegel, Andrea E" userId="d6ac89f5-5866-4b2b-90b5-e0f123658a1b" providerId="ADAL" clId="{C4F69195-2DA3-4CFD-B6CD-1C3D4BCF5FBA}" dt="2021-07-11T19:21:58.173" v="136" actId="14100"/>
          <ac:cxnSpMkLst>
            <pc:docMk/>
            <pc:sldMk cId="1491778622" sldId="313"/>
            <ac:cxnSpMk id="15" creationId="{07846BF9-DC5F-415C-BF7D-80A9BA867CB4}"/>
          </ac:cxnSpMkLst>
        </pc:cxnChg>
      </pc:sldChg>
      <pc:sldChg chg="addSp delSp modSp add mod">
        <pc:chgData name="Siegel, Andrea E" userId="d6ac89f5-5866-4b2b-90b5-e0f123658a1b" providerId="ADAL" clId="{C4F69195-2DA3-4CFD-B6CD-1C3D4BCF5FBA}" dt="2021-07-12T13:16:44.681" v="1342" actId="1076"/>
        <pc:sldMkLst>
          <pc:docMk/>
          <pc:sldMk cId="3096953758" sldId="315"/>
        </pc:sldMkLst>
        <pc:spChg chg="mod">
          <ac:chgData name="Siegel, Andrea E" userId="d6ac89f5-5866-4b2b-90b5-e0f123658a1b" providerId="ADAL" clId="{C4F69195-2DA3-4CFD-B6CD-1C3D4BCF5FBA}" dt="2021-07-11T19:20:18.791" v="130" actId="20577"/>
          <ac:spMkLst>
            <pc:docMk/>
            <pc:sldMk cId="3096953758" sldId="315"/>
            <ac:spMk id="2" creationId="{F08A2637-E48F-4A05-A4AB-BE9B833F8D89}"/>
          </ac:spMkLst>
        </pc:spChg>
        <pc:spChg chg="add del mod">
          <ac:chgData name="Siegel, Andrea E" userId="d6ac89f5-5866-4b2b-90b5-e0f123658a1b" providerId="ADAL" clId="{C4F69195-2DA3-4CFD-B6CD-1C3D4BCF5FBA}" dt="2021-07-12T13:10:35.339" v="1304" actId="478"/>
          <ac:spMkLst>
            <pc:docMk/>
            <pc:sldMk cId="3096953758" sldId="315"/>
            <ac:spMk id="5" creationId="{640413B3-D172-4B78-B5D6-C5F2F99C5AB5}"/>
          </ac:spMkLst>
        </pc:spChg>
        <pc:spChg chg="add mod">
          <ac:chgData name="Siegel, Andrea E" userId="d6ac89f5-5866-4b2b-90b5-e0f123658a1b" providerId="ADAL" clId="{C4F69195-2DA3-4CFD-B6CD-1C3D4BCF5FBA}" dt="2021-07-12T13:16:21.419" v="1335" actId="1076"/>
          <ac:spMkLst>
            <pc:docMk/>
            <pc:sldMk cId="3096953758" sldId="315"/>
            <ac:spMk id="7" creationId="{37382987-AFEC-45B1-9B60-CC9C6B3AC7E1}"/>
          </ac:spMkLst>
        </pc:spChg>
        <pc:spChg chg="add mod">
          <ac:chgData name="Siegel, Andrea E" userId="d6ac89f5-5866-4b2b-90b5-e0f123658a1b" providerId="ADAL" clId="{C4F69195-2DA3-4CFD-B6CD-1C3D4BCF5FBA}" dt="2021-07-12T13:16:27.046" v="1337" actId="1076"/>
          <ac:spMkLst>
            <pc:docMk/>
            <pc:sldMk cId="3096953758" sldId="315"/>
            <ac:spMk id="8" creationId="{8A1EBC4D-6DD4-47EF-9337-238D642C7E3D}"/>
          </ac:spMkLst>
        </pc:spChg>
        <pc:spChg chg="add mod">
          <ac:chgData name="Siegel, Andrea E" userId="d6ac89f5-5866-4b2b-90b5-e0f123658a1b" providerId="ADAL" clId="{C4F69195-2DA3-4CFD-B6CD-1C3D4BCF5FBA}" dt="2021-07-12T13:16:13.982" v="1334" actId="207"/>
          <ac:spMkLst>
            <pc:docMk/>
            <pc:sldMk cId="3096953758" sldId="315"/>
            <ac:spMk id="9" creationId="{15F8764A-4A68-42FB-828D-CA404C52511F}"/>
          </ac:spMkLst>
        </pc:spChg>
        <pc:spChg chg="add mod">
          <ac:chgData name="Siegel, Andrea E" userId="d6ac89f5-5866-4b2b-90b5-e0f123658a1b" providerId="ADAL" clId="{C4F69195-2DA3-4CFD-B6CD-1C3D4BCF5FBA}" dt="2021-07-12T13:16:13.982" v="1334" actId="207"/>
          <ac:spMkLst>
            <pc:docMk/>
            <pc:sldMk cId="3096953758" sldId="315"/>
            <ac:spMk id="10" creationId="{6651930A-4BAA-468B-916A-219BC395A857}"/>
          </ac:spMkLst>
        </pc:spChg>
        <pc:spChg chg="add mod">
          <ac:chgData name="Siegel, Andrea E" userId="d6ac89f5-5866-4b2b-90b5-e0f123658a1b" providerId="ADAL" clId="{C4F69195-2DA3-4CFD-B6CD-1C3D4BCF5FBA}" dt="2021-07-12T13:16:29.304" v="1338" actId="1076"/>
          <ac:spMkLst>
            <pc:docMk/>
            <pc:sldMk cId="3096953758" sldId="315"/>
            <ac:spMk id="11" creationId="{400437D1-00D3-4D3E-AD63-73F089F655A5}"/>
          </ac:spMkLst>
        </pc:spChg>
        <pc:spChg chg="add mod">
          <ac:chgData name="Siegel, Andrea E" userId="d6ac89f5-5866-4b2b-90b5-e0f123658a1b" providerId="ADAL" clId="{C4F69195-2DA3-4CFD-B6CD-1C3D4BCF5FBA}" dt="2021-07-12T13:16:33.273" v="1339" actId="1076"/>
          <ac:spMkLst>
            <pc:docMk/>
            <pc:sldMk cId="3096953758" sldId="315"/>
            <ac:spMk id="12" creationId="{7EE503CC-3CD3-42FE-8A15-08E43846A573}"/>
          </ac:spMkLst>
        </pc:spChg>
        <pc:spChg chg="add mod">
          <ac:chgData name="Siegel, Andrea E" userId="d6ac89f5-5866-4b2b-90b5-e0f123658a1b" providerId="ADAL" clId="{C4F69195-2DA3-4CFD-B6CD-1C3D4BCF5FBA}" dt="2021-07-12T13:16:37.315" v="1340" actId="1076"/>
          <ac:spMkLst>
            <pc:docMk/>
            <pc:sldMk cId="3096953758" sldId="315"/>
            <ac:spMk id="13" creationId="{0FB11CD6-8773-4191-B44E-12D20486487E}"/>
          </ac:spMkLst>
        </pc:spChg>
        <pc:spChg chg="add mod">
          <ac:chgData name="Siegel, Andrea E" userId="d6ac89f5-5866-4b2b-90b5-e0f123658a1b" providerId="ADAL" clId="{C4F69195-2DA3-4CFD-B6CD-1C3D4BCF5FBA}" dt="2021-07-12T13:16:41.835" v="1341" actId="1076"/>
          <ac:spMkLst>
            <pc:docMk/>
            <pc:sldMk cId="3096953758" sldId="315"/>
            <ac:spMk id="14" creationId="{C5C00449-9F0F-4AA4-8801-E4E86B12E79E}"/>
          </ac:spMkLst>
        </pc:spChg>
        <pc:spChg chg="add mod">
          <ac:chgData name="Siegel, Andrea E" userId="d6ac89f5-5866-4b2b-90b5-e0f123658a1b" providerId="ADAL" clId="{C4F69195-2DA3-4CFD-B6CD-1C3D4BCF5FBA}" dt="2021-07-12T13:16:44.681" v="1342" actId="1076"/>
          <ac:spMkLst>
            <pc:docMk/>
            <pc:sldMk cId="3096953758" sldId="315"/>
            <ac:spMk id="15" creationId="{08DC8E52-C5CB-4B59-98CD-AB5A0E722BFA}"/>
          </ac:spMkLst>
        </pc:spChg>
        <pc:graphicFrameChg chg="mod modGraphic">
          <ac:chgData name="Siegel, Andrea E" userId="d6ac89f5-5866-4b2b-90b5-e0f123658a1b" providerId="ADAL" clId="{C4F69195-2DA3-4CFD-B6CD-1C3D4BCF5FBA}" dt="2021-07-12T13:06:57.675" v="1289"/>
          <ac:graphicFrameMkLst>
            <pc:docMk/>
            <pc:sldMk cId="3096953758" sldId="315"/>
            <ac:graphicFrameMk id="3" creationId="{E7B138BA-0CB8-4E95-AD69-8A8170CB0A50}"/>
          </ac:graphicFrameMkLst>
        </pc:graphicFrameChg>
      </pc:sldChg>
      <pc:sldChg chg="add del">
        <pc:chgData name="Siegel, Andrea E" userId="d6ac89f5-5866-4b2b-90b5-e0f123658a1b" providerId="ADAL" clId="{C4F69195-2DA3-4CFD-B6CD-1C3D4BCF5FBA}" dt="2021-07-12T13:18:57.631" v="1355" actId="2696"/>
        <pc:sldMkLst>
          <pc:docMk/>
          <pc:sldMk cId="65902984" sldId="423"/>
        </pc:sldMkLst>
      </pc:sldChg>
      <pc:sldChg chg="delSp add del mod">
        <pc:chgData name="Siegel, Andrea E" userId="d6ac89f5-5866-4b2b-90b5-e0f123658a1b" providerId="ADAL" clId="{C4F69195-2DA3-4CFD-B6CD-1C3D4BCF5FBA}" dt="2021-07-09T22:17:23.172" v="74" actId="2696"/>
        <pc:sldMkLst>
          <pc:docMk/>
          <pc:sldMk cId="1157971712" sldId="628"/>
        </pc:sldMkLst>
        <pc:picChg chg="del">
          <ac:chgData name="Siegel, Andrea E" userId="d6ac89f5-5866-4b2b-90b5-e0f123658a1b" providerId="ADAL" clId="{C4F69195-2DA3-4CFD-B6CD-1C3D4BCF5FBA}" dt="2021-07-09T17:40:29.190" v="34" actId="478"/>
          <ac:picMkLst>
            <pc:docMk/>
            <pc:sldMk cId="1157971712" sldId="628"/>
            <ac:picMk id="14" creationId="{C192E28A-09D8-427C-9672-D83D007BFDD8}"/>
          </ac:picMkLst>
        </pc:picChg>
      </pc:sldChg>
      <pc:sldChg chg="addSp delSp modSp add mod delAnim modAnim">
        <pc:chgData name="Siegel, Andrea E" userId="d6ac89f5-5866-4b2b-90b5-e0f123658a1b" providerId="ADAL" clId="{C4F69195-2DA3-4CFD-B6CD-1C3D4BCF5FBA}" dt="2021-07-09T22:13:48.239" v="38" actId="21"/>
        <pc:sldMkLst>
          <pc:docMk/>
          <pc:sldMk cId="851655648" sldId="632"/>
        </pc:sldMkLst>
        <pc:spChg chg="add del mod">
          <ac:chgData name="Siegel, Andrea E" userId="d6ac89f5-5866-4b2b-90b5-e0f123658a1b" providerId="ADAL" clId="{C4F69195-2DA3-4CFD-B6CD-1C3D4BCF5FBA}" dt="2021-07-09T22:13:48.239" v="38" actId="21"/>
          <ac:spMkLst>
            <pc:docMk/>
            <pc:sldMk cId="851655648" sldId="632"/>
            <ac:spMk id="20" creationId="{09EF89EC-52B8-4D37-9179-BD3FFA6B2A97}"/>
          </ac:spMkLst>
        </pc:spChg>
      </pc:sldChg>
      <pc:sldChg chg="addSp delSp modSp mod">
        <pc:chgData name="Siegel, Andrea E" userId="d6ac89f5-5866-4b2b-90b5-e0f123658a1b" providerId="ADAL" clId="{C4F69195-2DA3-4CFD-B6CD-1C3D4BCF5FBA}" dt="2021-07-11T18:44:06.992" v="116" actId="1076"/>
        <pc:sldMkLst>
          <pc:docMk/>
          <pc:sldMk cId="3458695427" sldId="2481"/>
        </pc:sldMkLst>
        <pc:spChg chg="mod">
          <ac:chgData name="Siegel, Andrea E" userId="d6ac89f5-5866-4b2b-90b5-e0f123658a1b" providerId="ADAL" clId="{C4F69195-2DA3-4CFD-B6CD-1C3D4BCF5FBA}" dt="2021-07-11T18:43:04.975" v="110" actId="1076"/>
          <ac:spMkLst>
            <pc:docMk/>
            <pc:sldMk cId="3458695427" sldId="2481"/>
            <ac:spMk id="2" creationId="{263E7089-9861-4AED-9A63-F0B17A040A40}"/>
          </ac:spMkLst>
        </pc:spChg>
        <pc:spChg chg="mod">
          <ac:chgData name="Siegel, Andrea E" userId="d6ac89f5-5866-4b2b-90b5-e0f123658a1b" providerId="ADAL" clId="{C4F69195-2DA3-4CFD-B6CD-1C3D4BCF5FBA}" dt="2021-07-11T18:43:04.975" v="110" actId="1076"/>
          <ac:spMkLst>
            <pc:docMk/>
            <pc:sldMk cId="3458695427" sldId="2481"/>
            <ac:spMk id="5" creationId="{CC413847-C9A5-4F47-A337-7DCA3A89F361}"/>
          </ac:spMkLst>
        </pc:spChg>
        <pc:spChg chg="mod">
          <ac:chgData name="Siegel, Andrea E" userId="d6ac89f5-5866-4b2b-90b5-e0f123658a1b" providerId="ADAL" clId="{C4F69195-2DA3-4CFD-B6CD-1C3D4BCF5FBA}" dt="2021-07-11T18:43:04.975" v="110" actId="1076"/>
          <ac:spMkLst>
            <pc:docMk/>
            <pc:sldMk cId="3458695427" sldId="2481"/>
            <ac:spMk id="6" creationId="{0D845A58-946A-42F4-B150-9E2B81374A98}"/>
          </ac:spMkLst>
        </pc:spChg>
        <pc:spChg chg="mod">
          <ac:chgData name="Siegel, Andrea E" userId="d6ac89f5-5866-4b2b-90b5-e0f123658a1b" providerId="ADAL" clId="{C4F69195-2DA3-4CFD-B6CD-1C3D4BCF5FBA}" dt="2021-07-11T18:43:04.975" v="110" actId="1076"/>
          <ac:spMkLst>
            <pc:docMk/>
            <pc:sldMk cId="3458695427" sldId="2481"/>
            <ac:spMk id="9" creationId="{AAF7611D-C27F-4F15-8C57-9BC4D6EA4867}"/>
          </ac:spMkLst>
        </pc:spChg>
        <pc:spChg chg="mod">
          <ac:chgData name="Siegel, Andrea E" userId="d6ac89f5-5866-4b2b-90b5-e0f123658a1b" providerId="ADAL" clId="{C4F69195-2DA3-4CFD-B6CD-1C3D4BCF5FBA}" dt="2021-07-11T18:43:04.975" v="110" actId="1076"/>
          <ac:spMkLst>
            <pc:docMk/>
            <pc:sldMk cId="3458695427" sldId="2481"/>
            <ac:spMk id="14" creationId="{215B7AEE-95CC-4725-80C7-2903D59191AC}"/>
          </ac:spMkLst>
        </pc:spChg>
        <pc:spChg chg="mod">
          <ac:chgData name="Siegel, Andrea E" userId="d6ac89f5-5866-4b2b-90b5-e0f123658a1b" providerId="ADAL" clId="{C4F69195-2DA3-4CFD-B6CD-1C3D4BCF5FBA}" dt="2021-07-11T18:43:04.496" v="109" actId="1076"/>
          <ac:spMkLst>
            <pc:docMk/>
            <pc:sldMk cId="3458695427" sldId="2481"/>
            <ac:spMk id="15" creationId="{CC108B11-BEC0-4477-8B0B-FFCA7341FA3E}"/>
          </ac:spMkLst>
        </pc:spChg>
        <pc:spChg chg="mod">
          <ac:chgData name="Siegel, Andrea E" userId="d6ac89f5-5866-4b2b-90b5-e0f123658a1b" providerId="ADAL" clId="{C4F69195-2DA3-4CFD-B6CD-1C3D4BCF5FBA}" dt="2021-07-11T18:43:04.975" v="110" actId="1076"/>
          <ac:spMkLst>
            <pc:docMk/>
            <pc:sldMk cId="3458695427" sldId="2481"/>
            <ac:spMk id="17" creationId="{3F769C5D-8640-4915-A56F-AD023D25648C}"/>
          </ac:spMkLst>
        </pc:spChg>
        <pc:spChg chg="mod">
          <ac:chgData name="Siegel, Andrea E" userId="d6ac89f5-5866-4b2b-90b5-e0f123658a1b" providerId="ADAL" clId="{C4F69195-2DA3-4CFD-B6CD-1C3D4BCF5FBA}" dt="2021-07-11T18:43:32.843" v="112" actId="12788"/>
          <ac:spMkLst>
            <pc:docMk/>
            <pc:sldMk cId="3458695427" sldId="2481"/>
            <ac:spMk id="18" creationId="{C6DD45CC-81A8-4A34-B999-91833DA39661}"/>
          </ac:spMkLst>
        </pc:spChg>
        <pc:spChg chg="mod">
          <ac:chgData name="Siegel, Andrea E" userId="d6ac89f5-5866-4b2b-90b5-e0f123658a1b" providerId="ADAL" clId="{C4F69195-2DA3-4CFD-B6CD-1C3D4BCF5FBA}" dt="2021-07-11T18:43:04.975" v="110" actId="1076"/>
          <ac:spMkLst>
            <pc:docMk/>
            <pc:sldMk cId="3458695427" sldId="2481"/>
            <ac:spMk id="19" creationId="{39516934-8B52-4846-B295-BC9860CDBF28}"/>
          </ac:spMkLst>
        </pc:spChg>
        <pc:spChg chg="mod">
          <ac:chgData name="Siegel, Andrea E" userId="d6ac89f5-5866-4b2b-90b5-e0f123658a1b" providerId="ADAL" clId="{C4F69195-2DA3-4CFD-B6CD-1C3D4BCF5FBA}" dt="2021-07-11T18:43:04.975" v="110" actId="1076"/>
          <ac:spMkLst>
            <pc:docMk/>
            <pc:sldMk cId="3458695427" sldId="2481"/>
            <ac:spMk id="21" creationId="{06FDE05C-E147-40BE-88A2-A4B44A56B2D3}"/>
          </ac:spMkLst>
        </pc:spChg>
        <pc:spChg chg="mod">
          <ac:chgData name="Siegel, Andrea E" userId="d6ac89f5-5866-4b2b-90b5-e0f123658a1b" providerId="ADAL" clId="{C4F69195-2DA3-4CFD-B6CD-1C3D4BCF5FBA}" dt="2021-07-11T18:43:04.975" v="110" actId="1076"/>
          <ac:spMkLst>
            <pc:docMk/>
            <pc:sldMk cId="3458695427" sldId="2481"/>
            <ac:spMk id="23" creationId="{FC7602C6-3C93-45CD-BE17-E870BCB9B82A}"/>
          </ac:spMkLst>
        </pc:spChg>
        <pc:spChg chg="mod">
          <ac:chgData name="Siegel, Andrea E" userId="d6ac89f5-5866-4b2b-90b5-e0f123658a1b" providerId="ADAL" clId="{C4F69195-2DA3-4CFD-B6CD-1C3D4BCF5FBA}" dt="2021-07-11T18:43:04.975" v="110" actId="1076"/>
          <ac:spMkLst>
            <pc:docMk/>
            <pc:sldMk cId="3458695427" sldId="2481"/>
            <ac:spMk id="24" creationId="{44FAA0A2-FDD8-43AD-AB04-8FC9D9B7FE50}"/>
          </ac:spMkLst>
        </pc:spChg>
        <pc:spChg chg="mod">
          <ac:chgData name="Siegel, Andrea E" userId="d6ac89f5-5866-4b2b-90b5-e0f123658a1b" providerId="ADAL" clId="{C4F69195-2DA3-4CFD-B6CD-1C3D4BCF5FBA}" dt="2021-07-11T18:43:04.975" v="110" actId="1076"/>
          <ac:spMkLst>
            <pc:docMk/>
            <pc:sldMk cId="3458695427" sldId="2481"/>
            <ac:spMk id="25" creationId="{7EEF5C43-9704-48AC-9156-75AA51E38A9D}"/>
          </ac:spMkLst>
        </pc:spChg>
        <pc:spChg chg="mod">
          <ac:chgData name="Siegel, Andrea E" userId="d6ac89f5-5866-4b2b-90b5-e0f123658a1b" providerId="ADAL" clId="{C4F69195-2DA3-4CFD-B6CD-1C3D4BCF5FBA}" dt="2021-07-11T18:43:04.975" v="110" actId="1076"/>
          <ac:spMkLst>
            <pc:docMk/>
            <pc:sldMk cId="3458695427" sldId="2481"/>
            <ac:spMk id="26" creationId="{62BC809D-C6E7-4934-BA78-F8828E0983DC}"/>
          </ac:spMkLst>
        </pc:spChg>
        <pc:spChg chg="mod">
          <ac:chgData name="Siegel, Andrea E" userId="d6ac89f5-5866-4b2b-90b5-e0f123658a1b" providerId="ADAL" clId="{C4F69195-2DA3-4CFD-B6CD-1C3D4BCF5FBA}" dt="2021-07-11T18:43:04.975" v="110" actId="1076"/>
          <ac:spMkLst>
            <pc:docMk/>
            <pc:sldMk cId="3458695427" sldId="2481"/>
            <ac:spMk id="29" creationId="{449B6899-93D8-41BC-AD3D-075A0DAA8716}"/>
          </ac:spMkLst>
        </pc:spChg>
        <pc:cxnChg chg="del">
          <ac:chgData name="Siegel, Andrea E" userId="d6ac89f5-5866-4b2b-90b5-e0f123658a1b" providerId="ADAL" clId="{C4F69195-2DA3-4CFD-B6CD-1C3D4BCF5FBA}" dt="2021-07-11T18:43:46.926" v="113" actId="478"/>
          <ac:cxnSpMkLst>
            <pc:docMk/>
            <pc:sldMk cId="3458695427" sldId="2481"/>
            <ac:cxnSpMk id="20" creationId="{08474386-CA4F-492D-A88A-EA13D43D4C2C}"/>
          </ac:cxnSpMkLst>
        </pc:cxnChg>
        <pc:cxnChg chg="add mod">
          <ac:chgData name="Siegel, Andrea E" userId="d6ac89f5-5866-4b2b-90b5-e0f123658a1b" providerId="ADAL" clId="{C4F69195-2DA3-4CFD-B6CD-1C3D4BCF5FBA}" dt="2021-07-11T18:44:06.992" v="116" actId="1076"/>
          <ac:cxnSpMkLst>
            <pc:docMk/>
            <pc:sldMk cId="3458695427" sldId="2481"/>
            <ac:cxnSpMk id="22" creationId="{3A5DCA4A-AB06-468A-AC9B-C85C1D4B2A98}"/>
          </ac:cxnSpMkLst>
        </pc:cxnChg>
      </pc:sldChg>
      <pc:sldChg chg="addSp modSp mod">
        <pc:chgData name="Siegel, Andrea E" userId="d6ac89f5-5866-4b2b-90b5-e0f123658a1b" providerId="ADAL" clId="{C4F69195-2DA3-4CFD-B6CD-1C3D4BCF5FBA}" dt="2021-07-11T18:44:13.411" v="117" actId="1076"/>
        <pc:sldMkLst>
          <pc:docMk/>
          <pc:sldMk cId="3185812983" sldId="2482"/>
        </pc:sldMkLst>
        <pc:spChg chg="mod">
          <ac:chgData name="Siegel, Andrea E" userId="d6ac89f5-5866-4b2b-90b5-e0f123658a1b" providerId="ADAL" clId="{C4F69195-2DA3-4CFD-B6CD-1C3D4BCF5FBA}" dt="2021-07-11T18:40:26.894" v="93" actId="1076"/>
          <ac:spMkLst>
            <pc:docMk/>
            <pc:sldMk cId="3185812983" sldId="2482"/>
            <ac:spMk id="9" creationId="{C1EB70C7-C49E-4FFA-BB98-C2999D66BF39}"/>
          </ac:spMkLst>
        </pc:spChg>
        <pc:spChg chg="mod">
          <ac:chgData name="Siegel, Andrea E" userId="d6ac89f5-5866-4b2b-90b5-e0f123658a1b" providerId="ADAL" clId="{C4F69195-2DA3-4CFD-B6CD-1C3D4BCF5FBA}" dt="2021-07-11T18:39:57.875" v="91" actId="164"/>
          <ac:spMkLst>
            <pc:docMk/>
            <pc:sldMk cId="3185812983" sldId="2482"/>
            <ac:spMk id="16" creationId="{4C3A2E5F-DA82-4B70-ADA5-F8E8B88CBD35}"/>
          </ac:spMkLst>
        </pc:spChg>
        <pc:spChg chg="mod">
          <ac:chgData name="Siegel, Andrea E" userId="d6ac89f5-5866-4b2b-90b5-e0f123658a1b" providerId="ADAL" clId="{C4F69195-2DA3-4CFD-B6CD-1C3D4BCF5FBA}" dt="2021-07-11T18:39:57.875" v="91" actId="164"/>
          <ac:spMkLst>
            <pc:docMk/>
            <pc:sldMk cId="3185812983" sldId="2482"/>
            <ac:spMk id="18" creationId="{494EFFD6-12E5-48D3-871F-FD739F151B07}"/>
          </ac:spMkLst>
        </pc:spChg>
        <pc:spChg chg="mod">
          <ac:chgData name="Siegel, Andrea E" userId="d6ac89f5-5866-4b2b-90b5-e0f123658a1b" providerId="ADAL" clId="{C4F69195-2DA3-4CFD-B6CD-1C3D4BCF5FBA}" dt="2021-07-11T18:39:57.875" v="91" actId="164"/>
          <ac:spMkLst>
            <pc:docMk/>
            <pc:sldMk cId="3185812983" sldId="2482"/>
            <ac:spMk id="19" creationId="{4D3350AC-FB5B-49DF-8A0D-006A03BB4789}"/>
          </ac:spMkLst>
        </pc:spChg>
        <pc:spChg chg="mod">
          <ac:chgData name="Siegel, Andrea E" userId="d6ac89f5-5866-4b2b-90b5-e0f123658a1b" providerId="ADAL" clId="{C4F69195-2DA3-4CFD-B6CD-1C3D4BCF5FBA}" dt="2021-07-11T18:39:57.875" v="91" actId="164"/>
          <ac:spMkLst>
            <pc:docMk/>
            <pc:sldMk cId="3185812983" sldId="2482"/>
            <ac:spMk id="20" creationId="{750797C6-B3A5-49FC-9FDB-AF6C22201C47}"/>
          </ac:spMkLst>
        </pc:spChg>
        <pc:spChg chg="mod">
          <ac:chgData name="Siegel, Andrea E" userId="d6ac89f5-5866-4b2b-90b5-e0f123658a1b" providerId="ADAL" clId="{C4F69195-2DA3-4CFD-B6CD-1C3D4BCF5FBA}" dt="2021-07-11T18:39:57.875" v="91" actId="164"/>
          <ac:spMkLst>
            <pc:docMk/>
            <pc:sldMk cId="3185812983" sldId="2482"/>
            <ac:spMk id="21" creationId="{0D9B8CAD-C9AB-4F25-8907-1E664A1D0962}"/>
          </ac:spMkLst>
        </pc:spChg>
        <pc:spChg chg="mod">
          <ac:chgData name="Siegel, Andrea E" userId="d6ac89f5-5866-4b2b-90b5-e0f123658a1b" providerId="ADAL" clId="{C4F69195-2DA3-4CFD-B6CD-1C3D4BCF5FBA}" dt="2021-07-11T18:39:57.875" v="91" actId="164"/>
          <ac:spMkLst>
            <pc:docMk/>
            <pc:sldMk cId="3185812983" sldId="2482"/>
            <ac:spMk id="22" creationId="{84F393C4-8B8D-4BC9-A6BD-697DDACCE39F}"/>
          </ac:spMkLst>
        </pc:spChg>
        <pc:spChg chg="mod">
          <ac:chgData name="Siegel, Andrea E" userId="d6ac89f5-5866-4b2b-90b5-e0f123658a1b" providerId="ADAL" clId="{C4F69195-2DA3-4CFD-B6CD-1C3D4BCF5FBA}" dt="2021-07-11T18:39:57.875" v="91" actId="164"/>
          <ac:spMkLst>
            <pc:docMk/>
            <pc:sldMk cId="3185812983" sldId="2482"/>
            <ac:spMk id="23" creationId="{5995D319-2A2B-47BA-9D9D-9AE49B84338C}"/>
          </ac:spMkLst>
        </pc:spChg>
        <pc:spChg chg="mod">
          <ac:chgData name="Siegel, Andrea E" userId="d6ac89f5-5866-4b2b-90b5-e0f123658a1b" providerId="ADAL" clId="{C4F69195-2DA3-4CFD-B6CD-1C3D4BCF5FBA}" dt="2021-07-11T18:39:57.875" v="91" actId="164"/>
          <ac:spMkLst>
            <pc:docMk/>
            <pc:sldMk cId="3185812983" sldId="2482"/>
            <ac:spMk id="28" creationId="{C1FC169F-05F8-4EB7-AE12-AE2B3EB65CFA}"/>
          </ac:spMkLst>
        </pc:spChg>
        <pc:spChg chg="mod">
          <ac:chgData name="Siegel, Andrea E" userId="d6ac89f5-5866-4b2b-90b5-e0f123658a1b" providerId="ADAL" clId="{C4F69195-2DA3-4CFD-B6CD-1C3D4BCF5FBA}" dt="2021-07-11T18:39:57.875" v="91" actId="164"/>
          <ac:spMkLst>
            <pc:docMk/>
            <pc:sldMk cId="3185812983" sldId="2482"/>
            <ac:spMk id="29" creationId="{2C5F263B-828A-41C9-969B-47BEADD9D33C}"/>
          </ac:spMkLst>
        </pc:spChg>
        <pc:spChg chg="mod">
          <ac:chgData name="Siegel, Andrea E" userId="d6ac89f5-5866-4b2b-90b5-e0f123658a1b" providerId="ADAL" clId="{C4F69195-2DA3-4CFD-B6CD-1C3D4BCF5FBA}" dt="2021-07-11T18:39:57.875" v="91" actId="164"/>
          <ac:spMkLst>
            <pc:docMk/>
            <pc:sldMk cId="3185812983" sldId="2482"/>
            <ac:spMk id="35" creationId="{1507D0A4-0915-407C-88B6-757A4710FC27}"/>
          </ac:spMkLst>
        </pc:spChg>
        <pc:grpChg chg="add mod">
          <ac:chgData name="Siegel, Andrea E" userId="d6ac89f5-5866-4b2b-90b5-e0f123658a1b" providerId="ADAL" clId="{C4F69195-2DA3-4CFD-B6CD-1C3D4BCF5FBA}" dt="2021-07-11T18:40:18.545" v="92" actId="1076"/>
          <ac:grpSpMkLst>
            <pc:docMk/>
            <pc:sldMk cId="3185812983" sldId="2482"/>
            <ac:grpSpMk id="2" creationId="{C7464F50-DA16-43BC-86C3-037B1A1DDBDC}"/>
          </ac:grpSpMkLst>
        </pc:grpChg>
        <pc:picChg chg="mod">
          <ac:chgData name="Siegel, Andrea E" userId="d6ac89f5-5866-4b2b-90b5-e0f123658a1b" providerId="ADAL" clId="{C4F69195-2DA3-4CFD-B6CD-1C3D4BCF5FBA}" dt="2021-07-11T18:39:57.875" v="91" actId="164"/>
          <ac:picMkLst>
            <pc:docMk/>
            <pc:sldMk cId="3185812983" sldId="2482"/>
            <ac:picMk id="37" creationId="{16DF842B-7319-47CA-9D63-0E74DE5CAD25}"/>
          </ac:picMkLst>
        </pc:picChg>
        <pc:picChg chg="mod">
          <ac:chgData name="Siegel, Andrea E" userId="d6ac89f5-5866-4b2b-90b5-e0f123658a1b" providerId="ADAL" clId="{C4F69195-2DA3-4CFD-B6CD-1C3D4BCF5FBA}" dt="2021-07-11T18:39:57.875" v="91" actId="164"/>
          <ac:picMkLst>
            <pc:docMk/>
            <pc:sldMk cId="3185812983" sldId="2482"/>
            <ac:picMk id="39" creationId="{94D2C86C-69D3-45A0-A881-0A4DFE14C773}"/>
          </ac:picMkLst>
        </pc:picChg>
        <pc:picChg chg="mod">
          <ac:chgData name="Siegel, Andrea E" userId="d6ac89f5-5866-4b2b-90b5-e0f123658a1b" providerId="ADAL" clId="{C4F69195-2DA3-4CFD-B6CD-1C3D4BCF5FBA}" dt="2021-07-11T18:39:57.875" v="91" actId="164"/>
          <ac:picMkLst>
            <pc:docMk/>
            <pc:sldMk cId="3185812983" sldId="2482"/>
            <ac:picMk id="41" creationId="{886983AB-7E5D-44D3-BEE3-C3A037C9B190}"/>
          </ac:picMkLst>
        </pc:picChg>
        <pc:cxnChg chg="mod">
          <ac:chgData name="Siegel, Andrea E" userId="d6ac89f5-5866-4b2b-90b5-e0f123658a1b" providerId="ADAL" clId="{C4F69195-2DA3-4CFD-B6CD-1C3D4BCF5FBA}" dt="2021-07-11T18:44:13.411" v="117" actId="1076"/>
          <ac:cxnSpMkLst>
            <pc:docMk/>
            <pc:sldMk cId="3185812983" sldId="2482"/>
            <ac:cxnSpMk id="32" creationId="{BB634657-3E4A-4C85-A71D-52D9A54FC96B}"/>
          </ac:cxnSpMkLst>
        </pc:cxnChg>
      </pc:sldChg>
      <pc:sldChg chg="delSp add del mod">
        <pc:chgData name="Siegel, Andrea E" userId="d6ac89f5-5866-4b2b-90b5-e0f123658a1b" providerId="ADAL" clId="{C4F69195-2DA3-4CFD-B6CD-1C3D4BCF5FBA}" dt="2021-07-09T22:17:15.913" v="73" actId="2696"/>
        <pc:sldMkLst>
          <pc:docMk/>
          <pc:sldMk cId="1406036597" sldId="2488"/>
        </pc:sldMkLst>
        <pc:picChg chg="del">
          <ac:chgData name="Siegel, Andrea E" userId="d6ac89f5-5866-4b2b-90b5-e0f123658a1b" providerId="ADAL" clId="{C4F69195-2DA3-4CFD-B6CD-1C3D4BCF5FBA}" dt="2021-07-09T17:40:42.548" v="36" actId="478"/>
          <ac:picMkLst>
            <pc:docMk/>
            <pc:sldMk cId="1406036597" sldId="2488"/>
            <ac:picMk id="14" creationId="{BF803016-7C35-4ADB-B2E3-6BE2E42E4DD3}"/>
          </ac:picMkLst>
        </pc:picChg>
      </pc:sldChg>
      <pc:sldChg chg="addSp delSp modSp new del mod">
        <pc:chgData name="Siegel, Andrea E" userId="d6ac89f5-5866-4b2b-90b5-e0f123658a1b" providerId="ADAL" clId="{C4F69195-2DA3-4CFD-B6CD-1C3D4BCF5FBA}" dt="2021-07-09T17:38:51.099" v="24" actId="2696"/>
        <pc:sldMkLst>
          <pc:docMk/>
          <pc:sldMk cId="1597379296" sldId="2488"/>
        </pc:sldMkLst>
        <pc:spChg chg="add mod">
          <ac:chgData name="Siegel, Andrea E" userId="d6ac89f5-5866-4b2b-90b5-e0f123658a1b" providerId="ADAL" clId="{C4F69195-2DA3-4CFD-B6CD-1C3D4BCF5FBA}" dt="2021-07-09T17:37:28.700" v="21"/>
          <ac:spMkLst>
            <pc:docMk/>
            <pc:sldMk cId="1597379296" sldId="2488"/>
            <ac:spMk id="3" creationId="{67713483-F77D-4270-92E1-3D3AAABAA3A9}"/>
          </ac:spMkLst>
        </pc:spChg>
        <pc:spChg chg="add mod">
          <ac:chgData name="Siegel, Andrea E" userId="d6ac89f5-5866-4b2b-90b5-e0f123658a1b" providerId="ADAL" clId="{C4F69195-2DA3-4CFD-B6CD-1C3D4BCF5FBA}" dt="2021-07-09T17:37:28.700" v="21"/>
          <ac:spMkLst>
            <pc:docMk/>
            <pc:sldMk cId="1597379296" sldId="2488"/>
            <ac:spMk id="4" creationId="{19D0CEB4-15D5-49F6-B3D9-7076F7C7F805}"/>
          </ac:spMkLst>
        </pc:spChg>
        <pc:spChg chg="mod">
          <ac:chgData name="Siegel, Andrea E" userId="d6ac89f5-5866-4b2b-90b5-e0f123658a1b" providerId="ADAL" clId="{C4F69195-2DA3-4CFD-B6CD-1C3D4BCF5FBA}" dt="2021-07-09T17:37:28.700" v="21"/>
          <ac:spMkLst>
            <pc:docMk/>
            <pc:sldMk cId="1597379296" sldId="2488"/>
            <ac:spMk id="7" creationId="{6E534DF9-18EC-4875-9653-78EA0F578DEC}"/>
          </ac:spMkLst>
        </pc:spChg>
        <pc:spChg chg="mod">
          <ac:chgData name="Siegel, Andrea E" userId="d6ac89f5-5866-4b2b-90b5-e0f123658a1b" providerId="ADAL" clId="{C4F69195-2DA3-4CFD-B6CD-1C3D4BCF5FBA}" dt="2021-07-09T17:37:28.700" v="21"/>
          <ac:spMkLst>
            <pc:docMk/>
            <pc:sldMk cId="1597379296" sldId="2488"/>
            <ac:spMk id="8" creationId="{92345B64-E39D-41A6-99EC-7F49A42E1FE0}"/>
          </ac:spMkLst>
        </pc:spChg>
        <pc:spChg chg="mod">
          <ac:chgData name="Siegel, Andrea E" userId="d6ac89f5-5866-4b2b-90b5-e0f123658a1b" providerId="ADAL" clId="{C4F69195-2DA3-4CFD-B6CD-1C3D4BCF5FBA}" dt="2021-07-09T17:37:28.700" v="21"/>
          <ac:spMkLst>
            <pc:docMk/>
            <pc:sldMk cId="1597379296" sldId="2488"/>
            <ac:spMk id="9" creationId="{D560A069-0B20-4A9D-A606-13C71F293785}"/>
          </ac:spMkLst>
        </pc:spChg>
        <pc:spChg chg="mod">
          <ac:chgData name="Siegel, Andrea E" userId="d6ac89f5-5866-4b2b-90b5-e0f123658a1b" providerId="ADAL" clId="{C4F69195-2DA3-4CFD-B6CD-1C3D4BCF5FBA}" dt="2021-07-09T17:37:28.700" v="21"/>
          <ac:spMkLst>
            <pc:docMk/>
            <pc:sldMk cId="1597379296" sldId="2488"/>
            <ac:spMk id="10" creationId="{5C043DB6-8707-409A-83F4-A2B9A69180D4}"/>
          </ac:spMkLst>
        </pc:spChg>
        <pc:spChg chg="mod">
          <ac:chgData name="Siegel, Andrea E" userId="d6ac89f5-5866-4b2b-90b5-e0f123658a1b" providerId="ADAL" clId="{C4F69195-2DA3-4CFD-B6CD-1C3D4BCF5FBA}" dt="2021-07-09T17:37:28.700" v="21"/>
          <ac:spMkLst>
            <pc:docMk/>
            <pc:sldMk cId="1597379296" sldId="2488"/>
            <ac:spMk id="11" creationId="{AC5E3FA9-C3DB-48FB-BCDD-C4ADCFF98AAC}"/>
          </ac:spMkLst>
        </pc:spChg>
        <pc:spChg chg="mod">
          <ac:chgData name="Siegel, Andrea E" userId="d6ac89f5-5866-4b2b-90b5-e0f123658a1b" providerId="ADAL" clId="{C4F69195-2DA3-4CFD-B6CD-1C3D4BCF5FBA}" dt="2021-07-09T17:37:28.700" v="21"/>
          <ac:spMkLst>
            <pc:docMk/>
            <pc:sldMk cId="1597379296" sldId="2488"/>
            <ac:spMk id="12" creationId="{455B9E20-454B-427C-9CA4-C48AE2DBA12A}"/>
          </ac:spMkLst>
        </pc:spChg>
        <pc:spChg chg="add del mod">
          <ac:chgData name="Siegel, Andrea E" userId="d6ac89f5-5866-4b2b-90b5-e0f123658a1b" providerId="ADAL" clId="{C4F69195-2DA3-4CFD-B6CD-1C3D4BCF5FBA}" dt="2021-07-09T17:37:46.929" v="22" actId="478"/>
          <ac:spMkLst>
            <pc:docMk/>
            <pc:sldMk cId="1597379296" sldId="2488"/>
            <ac:spMk id="13" creationId="{4352D73C-0D23-490F-BF87-B7A19CC7C53E}"/>
          </ac:spMkLst>
        </pc:spChg>
        <pc:grpChg chg="add mod">
          <ac:chgData name="Siegel, Andrea E" userId="d6ac89f5-5866-4b2b-90b5-e0f123658a1b" providerId="ADAL" clId="{C4F69195-2DA3-4CFD-B6CD-1C3D4BCF5FBA}" dt="2021-07-09T17:37:28.700" v="21"/>
          <ac:grpSpMkLst>
            <pc:docMk/>
            <pc:sldMk cId="1597379296" sldId="2488"/>
            <ac:grpSpMk id="6" creationId="{DA3D720F-8CD6-4189-B71A-809867FAF6B1}"/>
          </ac:grpSpMkLst>
        </pc:grpChg>
        <pc:picChg chg="add mod">
          <ac:chgData name="Siegel, Andrea E" userId="d6ac89f5-5866-4b2b-90b5-e0f123658a1b" providerId="ADAL" clId="{C4F69195-2DA3-4CFD-B6CD-1C3D4BCF5FBA}" dt="2021-07-09T17:37:28.700" v="21"/>
          <ac:picMkLst>
            <pc:docMk/>
            <pc:sldMk cId="1597379296" sldId="2488"/>
            <ac:picMk id="2" creationId="{2C02EA76-99D7-41E3-8016-69300F1498CA}"/>
          </ac:picMkLst>
        </pc:picChg>
        <pc:picChg chg="add mod">
          <ac:chgData name="Siegel, Andrea E" userId="d6ac89f5-5866-4b2b-90b5-e0f123658a1b" providerId="ADAL" clId="{C4F69195-2DA3-4CFD-B6CD-1C3D4BCF5FBA}" dt="2021-07-09T17:37:28.700" v="21"/>
          <ac:picMkLst>
            <pc:docMk/>
            <pc:sldMk cId="1597379296" sldId="2488"/>
            <ac:picMk id="5" creationId="{7F06CEAC-689F-4876-B6E0-C5415063F238}"/>
          </ac:picMkLst>
        </pc:picChg>
      </pc:sldChg>
      <pc:sldChg chg="add del">
        <pc:chgData name="Siegel, Andrea E" userId="d6ac89f5-5866-4b2b-90b5-e0f123658a1b" providerId="ADAL" clId="{C4F69195-2DA3-4CFD-B6CD-1C3D4BCF5FBA}" dt="2021-07-09T17:39:20.741" v="28" actId="2696"/>
        <pc:sldMkLst>
          <pc:docMk/>
          <pc:sldMk cId="4038806009" sldId="2488"/>
        </pc:sldMkLst>
      </pc:sldChg>
      <pc:sldChg chg="addSp modSp add mod modAnim">
        <pc:chgData name="Siegel, Andrea E" userId="d6ac89f5-5866-4b2b-90b5-e0f123658a1b" providerId="ADAL" clId="{C4F69195-2DA3-4CFD-B6CD-1C3D4BCF5FBA}" dt="2021-07-09T22:17:44.098" v="76" actId="1076"/>
        <pc:sldMkLst>
          <pc:docMk/>
          <pc:sldMk cId="883790998" sldId="2489"/>
        </pc:sldMkLst>
        <pc:spChg chg="mod">
          <ac:chgData name="Siegel, Andrea E" userId="d6ac89f5-5866-4b2b-90b5-e0f123658a1b" providerId="ADAL" clId="{C4F69195-2DA3-4CFD-B6CD-1C3D4BCF5FBA}" dt="2021-07-09T22:17:44.098" v="76" actId="1076"/>
          <ac:spMkLst>
            <pc:docMk/>
            <pc:sldMk cId="883790998" sldId="2489"/>
            <ac:spMk id="10" creationId="{3825F857-073C-4760-9FF6-CB7FA5CFE53B}"/>
          </ac:spMkLst>
        </pc:spChg>
        <pc:spChg chg="add mod">
          <ac:chgData name="Siegel, Andrea E" userId="d6ac89f5-5866-4b2b-90b5-e0f123658a1b" providerId="ADAL" clId="{C4F69195-2DA3-4CFD-B6CD-1C3D4BCF5FBA}" dt="2021-07-09T22:16:56.516" v="72" actId="14100"/>
          <ac:spMkLst>
            <pc:docMk/>
            <pc:sldMk cId="883790998" sldId="2489"/>
            <ac:spMk id="14" creationId="{3B55F33B-DA7D-4440-A124-4F780FAE8A37}"/>
          </ac:spMkLst>
        </pc:spChg>
        <pc:picChg chg="ord">
          <ac:chgData name="Siegel, Andrea E" userId="d6ac89f5-5866-4b2b-90b5-e0f123658a1b" providerId="ADAL" clId="{C4F69195-2DA3-4CFD-B6CD-1C3D4BCF5FBA}" dt="2021-07-09T22:16:21.160" v="54" actId="167"/>
          <ac:picMkLst>
            <pc:docMk/>
            <pc:sldMk cId="883790998" sldId="2489"/>
            <ac:picMk id="6" creationId="{53C0C2D9-54E2-4E17-9751-B40893BFA2D0}"/>
          </ac:picMkLst>
        </pc:picChg>
        <pc:picChg chg="add mod ord">
          <ac:chgData name="Siegel, Andrea E" userId="d6ac89f5-5866-4b2b-90b5-e0f123658a1b" providerId="ADAL" clId="{C4F69195-2DA3-4CFD-B6CD-1C3D4BCF5FBA}" dt="2021-07-09T22:17:35.371" v="75" actId="1076"/>
          <ac:picMkLst>
            <pc:docMk/>
            <pc:sldMk cId="883790998" sldId="2489"/>
            <ac:picMk id="19" creationId="{88C2965F-9BE5-4AC4-BC89-0EEA9899D846}"/>
          </ac:picMkLst>
        </pc:picChg>
      </pc:sldChg>
      <pc:sldChg chg="add del">
        <pc:chgData name="Siegel, Andrea E" userId="d6ac89f5-5866-4b2b-90b5-e0f123658a1b" providerId="ADAL" clId="{C4F69195-2DA3-4CFD-B6CD-1C3D4BCF5FBA}" dt="2021-07-09T17:39:17.156" v="27" actId="2696"/>
        <pc:sldMkLst>
          <pc:docMk/>
          <pc:sldMk cId="996400490" sldId="2489"/>
        </pc:sldMkLst>
      </pc:sldChg>
      <pc:sldChg chg="add del">
        <pc:chgData name="Siegel, Andrea E" userId="d6ac89f5-5866-4b2b-90b5-e0f123658a1b" providerId="ADAL" clId="{C4F69195-2DA3-4CFD-B6CD-1C3D4BCF5FBA}" dt="2021-07-11T19:31:25.753" v="567" actId="2696"/>
        <pc:sldMkLst>
          <pc:docMk/>
          <pc:sldMk cId="1295151649" sldId="2490"/>
        </pc:sldMkLst>
      </pc:sldChg>
      <pc:sldChg chg="addSp delSp modSp add mod">
        <pc:chgData name="Siegel, Andrea E" userId="d6ac89f5-5866-4b2b-90b5-e0f123658a1b" providerId="ADAL" clId="{C4F69195-2DA3-4CFD-B6CD-1C3D4BCF5FBA}" dt="2021-07-12T13:17:55.076" v="1352" actId="478"/>
        <pc:sldMkLst>
          <pc:docMk/>
          <pc:sldMk cId="1995135387" sldId="2491"/>
        </pc:sldMkLst>
        <pc:spChg chg="del mod">
          <ac:chgData name="Siegel, Andrea E" userId="d6ac89f5-5866-4b2b-90b5-e0f123658a1b" providerId="ADAL" clId="{C4F69195-2DA3-4CFD-B6CD-1C3D4BCF5FBA}" dt="2021-07-12T13:17:55.076" v="1352" actId="478"/>
          <ac:spMkLst>
            <pc:docMk/>
            <pc:sldMk cId="1995135387" sldId="2491"/>
            <ac:spMk id="3" creationId="{00000000-0000-0000-0000-000000000000}"/>
          </ac:spMkLst>
        </pc:spChg>
        <pc:spChg chg="add del mod">
          <ac:chgData name="Siegel, Andrea E" userId="d6ac89f5-5866-4b2b-90b5-e0f123658a1b" providerId="ADAL" clId="{C4F69195-2DA3-4CFD-B6CD-1C3D4BCF5FBA}" dt="2021-07-11T19:24:14.234" v="258" actId="478"/>
          <ac:spMkLst>
            <pc:docMk/>
            <pc:sldMk cId="1995135387" sldId="2491"/>
            <ac:spMk id="5" creationId="{282CC834-965C-403F-92BC-29C22641A93A}"/>
          </ac:spMkLst>
        </pc:spChg>
        <pc:spChg chg="add del mod">
          <ac:chgData name="Siegel, Andrea E" userId="d6ac89f5-5866-4b2b-90b5-e0f123658a1b" providerId="ADAL" clId="{C4F69195-2DA3-4CFD-B6CD-1C3D4BCF5FBA}" dt="2021-07-11T20:18:16.164" v="1260" actId="478"/>
          <ac:spMkLst>
            <pc:docMk/>
            <pc:sldMk cId="1995135387" sldId="2491"/>
            <ac:spMk id="9" creationId="{E647ED75-719F-4BC4-AD17-39701B714A3C}"/>
          </ac:spMkLst>
        </pc:spChg>
        <pc:spChg chg="del mod">
          <ac:chgData name="Siegel, Andrea E" userId="d6ac89f5-5866-4b2b-90b5-e0f123658a1b" providerId="ADAL" clId="{C4F69195-2DA3-4CFD-B6CD-1C3D4BCF5FBA}" dt="2021-07-11T20:18:12.135" v="1259" actId="478"/>
          <ac:spMkLst>
            <pc:docMk/>
            <pc:sldMk cId="1995135387" sldId="2491"/>
            <ac:spMk id="11" creationId="{00000000-0000-0000-0000-000000000000}"/>
          </ac:spMkLst>
        </pc:spChg>
        <pc:spChg chg="del mod">
          <ac:chgData name="Siegel, Andrea E" userId="d6ac89f5-5866-4b2b-90b5-e0f123658a1b" providerId="ADAL" clId="{C4F69195-2DA3-4CFD-B6CD-1C3D4BCF5FBA}" dt="2021-07-11T20:18:10.119" v="1258" actId="478"/>
          <ac:spMkLst>
            <pc:docMk/>
            <pc:sldMk cId="1995135387" sldId="2491"/>
            <ac:spMk id="12" creationId="{00000000-0000-0000-0000-000000000000}"/>
          </ac:spMkLst>
        </pc:spChg>
        <pc:spChg chg="del mod">
          <ac:chgData name="Siegel, Andrea E" userId="d6ac89f5-5866-4b2b-90b5-e0f123658a1b" providerId="ADAL" clId="{C4F69195-2DA3-4CFD-B6CD-1C3D4BCF5FBA}" dt="2021-07-11T20:18:07.552" v="1256" actId="478"/>
          <ac:spMkLst>
            <pc:docMk/>
            <pc:sldMk cId="1995135387" sldId="2491"/>
            <ac:spMk id="13" creationId="{00000000-0000-0000-0000-000000000000}"/>
          </ac:spMkLst>
        </pc:spChg>
        <pc:spChg chg="del mod">
          <ac:chgData name="Siegel, Andrea E" userId="d6ac89f5-5866-4b2b-90b5-e0f123658a1b" providerId="ADAL" clId="{C4F69195-2DA3-4CFD-B6CD-1C3D4BCF5FBA}" dt="2021-07-11T20:18:04.944" v="1255" actId="478"/>
          <ac:spMkLst>
            <pc:docMk/>
            <pc:sldMk cId="1995135387" sldId="2491"/>
            <ac:spMk id="14" creationId="{00000000-0000-0000-0000-000000000000}"/>
          </ac:spMkLst>
        </pc:spChg>
        <pc:spChg chg="del">
          <ac:chgData name="Siegel, Andrea E" userId="d6ac89f5-5866-4b2b-90b5-e0f123658a1b" providerId="ADAL" clId="{C4F69195-2DA3-4CFD-B6CD-1C3D4BCF5FBA}" dt="2021-07-11T19:24:11.317" v="257" actId="478"/>
          <ac:spMkLst>
            <pc:docMk/>
            <pc:sldMk cId="1995135387" sldId="2491"/>
            <ac:spMk id="16" creationId="{00000000-0000-0000-0000-000000000000}"/>
          </ac:spMkLst>
        </pc:spChg>
        <pc:spChg chg="add del mod">
          <ac:chgData name="Siegel, Andrea E" userId="d6ac89f5-5866-4b2b-90b5-e0f123658a1b" providerId="ADAL" clId="{C4F69195-2DA3-4CFD-B6CD-1C3D4BCF5FBA}" dt="2021-07-11T20:18:18.157" v="1261" actId="478"/>
          <ac:spMkLst>
            <pc:docMk/>
            <pc:sldMk cId="1995135387" sldId="2491"/>
            <ac:spMk id="17" creationId="{82A4024E-0E6E-40E9-8041-43AFFD8EB5E7}"/>
          </ac:spMkLst>
        </pc:spChg>
        <pc:spChg chg="add del mod">
          <ac:chgData name="Siegel, Andrea E" userId="d6ac89f5-5866-4b2b-90b5-e0f123658a1b" providerId="ADAL" clId="{C4F69195-2DA3-4CFD-B6CD-1C3D4BCF5FBA}" dt="2021-07-11T20:18:19.877" v="1262" actId="478"/>
          <ac:spMkLst>
            <pc:docMk/>
            <pc:sldMk cId="1995135387" sldId="2491"/>
            <ac:spMk id="19" creationId="{325FE190-1633-4C46-A291-6C1BF44DF65C}"/>
          </ac:spMkLst>
        </pc:spChg>
        <pc:spChg chg="add del mod">
          <ac:chgData name="Siegel, Andrea E" userId="d6ac89f5-5866-4b2b-90b5-e0f123658a1b" providerId="ADAL" clId="{C4F69195-2DA3-4CFD-B6CD-1C3D4BCF5FBA}" dt="2021-07-11T20:18:21.580" v="1263" actId="478"/>
          <ac:spMkLst>
            <pc:docMk/>
            <pc:sldMk cId="1995135387" sldId="2491"/>
            <ac:spMk id="21" creationId="{C5FDE906-7D4A-449E-9106-1C1BB3439600}"/>
          </ac:spMkLst>
        </pc:spChg>
        <pc:spChg chg="add mod">
          <ac:chgData name="Siegel, Andrea E" userId="d6ac89f5-5866-4b2b-90b5-e0f123658a1b" providerId="ADAL" clId="{C4F69195-2DA3-4CFD-B6CD-1C3D4BCF5FBA}" dt="2021-07-12T13:17:09.455" v="1346" actId="1076"/>
          <ac:spMkLst>
            <pc:docMk/>
            <pc:sldMk cId="1995135387" sldId="2491"/>
            <ac:spMk id="28" creationId="{CB82105B-AD23-46F1-A1C4-663CD92C4ED3}"/>
          </ac:spMkLst>
        </pc:spChg>
        <pc:spChg chg="add mod">
          <ac:chgData name="Siegel, Andrea E" userId="d6ac89f5-5866-4b2b-90b5-e0f123658a1b" providerId="ADAL" clId="{C4F69195-2DA3-4CFD-B6CD-1C3D4BCF5FBA}" dt="2021-07-12T13:17:21.594" v="1348" actId="1076"/>
          <ac:spMkLst>
            <pc:docMk/>
            <pc:sldMk cId="1995135387" sldId="2491"/>
            <ac:spMk id="29" creationId="{9F3F7CDD-2816-4D14-A431-8D13CA1AFFCF}"/>
          </ac:spMkLst>
        </pc:spChg>
        <pc:spChg chg="del mod">
          <ac:chgData name="Siegel, Andrea E" userId="d6ac89f5-5866-4b2b-90b5-e0f123658a1b" providerId="ADAL" clId="{C4F69195-2DA3-4CFD-B6CD-1C3D4BCF5FBA}" dt="2021-07-12T13:17:04.741" v="1344" actId="478"/>
          <ac:spMkLst>
            <pc:docMk/>
            <pc:sldMk cId="1995135387" sldId="2491"/>
            <ac:spMk id="30" creationId="{00000000-0000-0000-0000-000000000000}"/>
          </ac:spMkLst>
        </pc:spChg>
        <pc:spChg chg="del">
          <ac:chgData name="Siegel, Andrea E" userId="d6ac89f5-5866-4b2b-90b5-e0f123658a1b" providerId="ADAL" clId="{C4F69195-2DA3-4CFD-B6CD-1C3D4BCF5FBA}" dt="2021-07-11T20:18:34.286" v="1265" actId="478"/>
          <ac:spMkLst>
            <pc:docMk/>
            <pc:sldMk cId="1995135387" sldId="2491"/>
            <ac:spMk id="31" creationId="{00000000-0000-0000-0000-000000000000}"/>
          </ac:spMkLst>
        </pc:spChg>
        <pc:spChg chg="mod">
          <ac:chgData name="Siegel, Andrea E" userId="d6ac89f5-5866-4b2b-90b5-e0f123658a1b" providerId="ADAL" clId="{C4F69195-2DA3-4CFD-B6CD-1C3D4BCF5FBA}" dt="2021-07-12T12:59:48.422" v="1269" actId="1076"/>
          <ac:spMkLst>
            <pc:docMk/>
            <pc:sldMk cId="1995135387" sldId="2491"/>
            <ac:spMk id="32" creationId="{00000000-0000-0000-0000-000000000000}"/>
          </ac:spMkLst>
        </pc:spChg>
        <pc:spChg chg="del mod">
          <ac:chgData name="Siegel, Andrea E" userId="d6ac89f5-5866-4b2b-90b5-e0f123658a1b" providerId="ADAL" clId="{C4F69195-2DA3-4CFD-B6CD-1C3D4BCF5FBA}" dt="2021-07-12T13:16:54.714" v="1343" actId="478"/>
          <ac:spMkLst>
            <pc:docMk/>
            <pc:sldMk cId="1995135387" sldId="2491"/>
            <ac:spMk id="33" creationId="{00000000-0000-0000-0000-000000000000}"/>
          </ac:spMkLst>
        </pc:spChg>
        <pc:spChg chg="del">
          <ac:chgData name="Siegel, Andrea E" userId="d6ac89f5-5866-4b2b-90b5-e0f123658a1b" providerId="ADAL" clId="{C4F69195-2DA3-4CFD-B6CD-1C3D4BCF5FBA}" dt="2021-07-11T19:24:16.426" v="259" actId="478"/>
          <ac:spMkLst>
            <pc:docMk/>
            <pc:sldMk cId="1995135387" sldId="2491"/>
            <ac:spMk id="35" creationId="{65C4B346-395B-894B-B93F-3DAC843A8C74}"/>
          </ac:spMkLst>
        </pc:spChg>
        <pc:spChg chg="add mod">
          <ac:chgData name="Siegel, Andrea E" userId="d6ac89f5-5866-4b2b-90b5-e0f123658a1b" providerId="ADAL" clId="{C4F69195-2DA3-4CFD-B6CD-1C3D4BCF5FBA}" dt="2021-07-12T13:17:38.960" v="1350" actId="1076"/>
          <ac:spMkLst>
            <pc:docMk/>
            <pc:sldMk cId="1995135387" sldId="2491"/>
            <ac:spMk id="36" creationId="{2149746C-677F-4625-ACF1-B217F73D3F91}"/>
          </ac:spMkLst>
        </pc:spChg>
        <pc:graphicFrameChg chg="add mod modGraphic">
          <ac:chgData name="Siegel, Andrea E" userId="d6ac89f5-5866-4b2b-90b5-e0f123658a1b" providerId="ADAL" clId="{C4F69195-2DA3-4CFD-B6CD-1C3D4BCF5FBA}" dt="2021-07-12T12:59:15.721" v="1267" actId="1076"/>
          <ac:graphicFrameMkLst>
            <pc:docMk/>
            <pc:sldMk cId="1995135387" sldId="2491"/>
            <ac:graphicFrameMk id="6" creationId="{C15F7533-910E-4604-97C0-BE3B6DA31E69}"/>
          </ac:graphicFrameMkLst>
        </pc:graphicFrameChg>
        <pc:cxnChg chg="mod">
          <ac:chgData name="Siegel, Andrea E" userId="d6ac89f5-5866-4b2b-90b5-e0f123658a1b" providerId="ADAL" clId="{C4F69195-2DA3-4CFD-B6CD-1C3D4BCF5FBA}" dt="2021-07-11T20:11:08.875" v="944" actId="14100"/>
          <ac:cxnSpMkLst>
            <pc:docMk/>
            <pc:sldMk cId="1995135387" sldId="2491"/>
            <ac:cxnSpMk id="15" creationId="{07846BF9-DC5F-415C-BF7D-80A9BA867CB4}"/>
          </ac:cxnSpMkLst>
        </pc:cxnChg>
      </pc:sldChg>
      <pc:sldChg chg="modSp add mod">
        <pc:chgData name="Siegel, Andrea E" userId="d6ac89f5-5866-4b2b-90b5-e0f123658a1b" providerId="ADAL" clId="{C4F69195-2DA3-4CFD-B6CD-1C3D4BCF5FBA}" dt="2021-07-12T13:57:46.893" v="1646" actId="207"/>
        <pc:sldMkLst>
          <pc:docMk/>
          <pc:sldMk cId="624892076" sldId="2492"/>
        </pc:sldMkLst>
        <pc:spChg chg="mod">
          <ac:chgData name="Siegel, Andrea E" userId="d6ac89f5-5866-4b2b-90b5-e0f123658a1b" providerId="ADAL" clId="{C4F69195-2DA3-4CFD-B6CD-1C3D4BCF5FBA}" dt="2021-07-12T13:21:27.713" v="1417" actId="20577"/>
          <ac:spMkLst>
            <pc:docMk/>
            <pc:sldMk cId="624892076" sldId="2492"/>
            <ac:spMk id="5" creationId="{00000000-0000-0000-0000-000000000000}"/>
          </ac:spMkLst>
        </pc:spChg>
        <pc:spChg chg="mod">
          <ac:chgData name="Siegel, Andrea E" userId="d6ac89f5-5866-4b2b-90b5-e0f123658a1b" providerId="ADAL" clId="{C4F69195-2DA3-4CFD-B6CD-1C3D4BCF5FBA}" dt="2021-07-12T13:21:10.341" v="1397" actId="122"/>
          <ac:spMkLst>
            <pc:docMk/>
            <pc:sldMk cId="624892076" sldId="2492"/>
            <ac:spMk id="14" creationId="{00000000-0000-0000-0000-000000000000}"/>
          </ac:spMkLst>
        </pc:spChg>
        <pc:spChg chg="mod">
          <ac:chgData name="Siegel, Andrea E" userId="d6ac89f5-5866-4b2b-90b5-e0f123658a1b" providerId="ADAL" clId="{C4F69195-2DA3-4CFD-B6CD-1C3D4BCF5FBA}" dt="2021-07-12T13:57:36.848" v="1645" actId="207"/>
          <ac:spMkLst>
            <pc:docMk/>
            <pc:sldMk cId="624892076" sldId="2492"/>
            <ac:spMk id="15" creationId="{00000000-0000-0000-0000-000000000000}"/>
          </ac:spMkLst>
        </pc:spChg>
        <pc:spChg chg="mod">
          <ac:chgData name="Siegel, Andrea E" userId="d6ac89f5-5866-4b2b-90b5-e0f123658a1b" providerId="ADAL" clId="{C4F69195-2DA3-4CFD-B6CD-1C3D4BCF5FBA}" dt="2021-07-12T13:57:46.893" v="1646" actId="207"/>
          <ac:spMkLst>
            <pc:docMk/>
            <pc:sldMk cId="624892076" sldId="2492"/>
            <ac:spMk id="16" creationId="{00000000-0000-0000-0000-000000000000}"/>
          </ac:spMkLst>
        </pc:spChg>
        <pc:spChg chg="mod">
          <ac:chgData name="Siegel, Andrea E" userId="d6ac89f5-5866-4b2b-90b5-e0f123658a1b" providerId="ADAL" clId="{C4F69195-2DA3-4CFD-B6CD-1C3D4BCF5FBA}" dt="2021-07-12T13:21:10.341" v="1397" actId="122"/>
          <ac:spMkLst>
            <pc:docMk/>
            <pc:sldMk cId="624892076" sldId="2492"/>
            <ac:spMk id="26" creationId="{0217D7CB-D0C3-46E7-8ECD-F2EDBBC85F68}"/>
          </ac:spMkLst>
        </pc:spChg>
        <pc:spChg chg="mod">
          <ac:chgData name="Siegel, Andrea E" userId="d6ac89f5-5866-4b2b-90b5-e0f123658a1b" providerId="ADAL" clId="{C4F69195-2DA3-4CFD-B6CD-1C3D4BCF5FBA}" dt="2021-07-12T13:21:10.341" v="1397" actId="122"/>
          <ac:spMkLst>
            <pc:docMk/>
            <pc:sldMk cId="624892076" sldId="2492"/>
            <ac:spMk id="29" creationId="{3EAE695B-8D82-4FF7-9036-BC9506A0A317}"/>
          </ac:spMkLst>
        </pc:spChg>
        <pc:spChg chg="mod">
          <ac:chgData name="Siegel, Andrea E" userId="d6ac89f5-5866-4b2b-90b5-e0f123658a1b" providerId="ADAL" clId="{C4F69195-2DA3-4CFD-B6CD-1C3D4BCF5FBA}" dt="2021-07-12T13:21:10.341" v="1397" actId="122"/>
          <ac:spMkLst>
            <pc:docMk/>
            <pc:sldMk cId="624892076" sldId="2492"/>
            <ac:spMk id="32" creationId="{B4FC7805-3B89-49B3-9653-A6FE772A0BB2}"/>
          </ac:spMkLst>
        </pc:spChg>
      </pc:sldChg>
      <pc:sldChg chg="addSp delSp modSp add mod">
        <pc:chgData name="Siegel, Andrea E" userId="d6ac89f5-5866-4b2b-90b5-e0f123658a1b" providerId="ADAL" clId="{C4F69195-2DA3-4CFD-B6CD-1C3D4BCF5FBA}" dt="2021-07-12T13:46:00.995" v="1556" actId="207"/>
        <pc:sldMkLst>
          <pc:docMk/>
          <pc:sldMk cId="3506885760" sldId="2493"/>
        </pc:sldMkLst>
        <pc:spChg chg="mod">
          <ac:chgData name="Siegel, Andrea E" userId="d6ac89f5-5866-4b2b-90b5-e0f123658a1b" providerId="ADAL" clId="{C4F69195-2DA3-4CFD-B6CD-1C3D4BCF5FBA}" dt="2021-07-12T13:40:07.738" v="1526" actId="20577"/>
          <ac:spMkLst>
            <pc:docMk/>
            <pc:sldMk cId="3506885760" sldId="2493"/>
            <ac:spMk id="2" creationId="{00000000-0000-0000-0000-000000000000}"/>
          </ac:spMkLst>
        </pc:spChg>
        <pc:spChg chg="mod">
          <ac:chgData name="Siegel, Andrea E" userId="d6ac89f5-5866-4b2b-90b5-e0f123658a1b" providerId="ADAL" clId="{C4F69195-2DA3-4CFD-B6CD-1C3D4BCF5FBA}" dt="2021-07-12T13:40:54.489" v="1531" actId="14100"/>
          <ac:spMkLst>
            <pc:docMk/>
            <pc:sldMk cId="3506885760" sldId="2493"/>
            <ac:spMk id="6" creationId="{00000000-0000-0000-0000-000000000000}"/>
          </ac:spMkLst>
        </pc:spChg>
        <pc:spChg chg="del">
          <ac:chgData name="Siegel, Andrea E" userId="d6ac89f5-5866-4b2b-90b5-e0f123658a1b" providerId="ADAL" clId="{C4F69195-2DA3-4CFD-B6CD-1C3D4BCF5FBA}" dt="2021-07-12T13:38:47.697" v="1514" actId="478"/>
          <ac:spMkLst>
            <pc:docMk/>
            <pc:sldMk cId="3506885760" sldId="2493"/>
            <ac:spMk id="12" creationId="{BD0F99FE-E03B-4215-808C-9AC2133759C2}"/>
          </ac:spMkLst>
        </pc:spChg>
        <pc:spChg chg="del">
          <ac:chgData name="Siegel, Andrea E" userId="d6ac89f5-5866-4b2b-90b5-e0f123658a1b" providerId="ADAL" clId="{C4F69195-2DA3-4CFD-B6CD-1C3D4BCF5FBA}" dt="2021-07-12T13:38:48.953" v="1515" actId="478"/>
          <ac:spMkLst>
            <pc:docMk/>
            <pc:sldMk cId="3506885760" sldId="2493"/>
            <ac:spMk id="13" creationId="{160CCB25-E747-4E94-A566-F5EB2D3B23C6}"/>
          </ac:spMkLst>
        </pc:spChg>
        <pc:spChg chg="del mod">
          <ac:chgData name="Siegel, Andrea E" userId="d6ac89f5-5866-4b2b-90b5-e0f123658a1b" providerId="ADAL" clId="{C4F69195-2DA3-4CFD-B6CD-1C3D4BCF5FBA}" dt="2021-07-12T13:38:45.023" v="1513" actId="478"/>
          <ac:spMkLst>
            <pc:docMk/>
            <pc:sldMk cId="3506885760" sldId="2493"/>
            <ac:spMk id="14" creationId="{00000000-0000-0000-0000-000000000000}"/>
          </ac:spMkLst>
        </pc:spChg>
        <pc:graphicFrameChg chg="mod">
          <ac:chgData name="Siegel, Andrea E" userId="d6ac89f5-5866-4b2b-90b5-e0f123658a1b" providerId="ADAL" clId="{C4F69195-2DA3-4CFD-B6CD-1C3D4BCF5FBA}" dt="2021-07-12T13:46:00.995" v="1556" actId="207"/>
          <ac:graphicFrameMkLst>
            <pc:docMk/>
            <pc:sldMk cId="3506885760" sldId="2493"/>
            <ac:graphicFrameMk id="9" creationId="{80962EA3-F287-4FBD-82B2-20DAB8393D72}"/>
          </ac:graphicFrameMkLst>
        </pc:graphicFrameChg>
        <pc:cxnChg chg="add del mod">
          <ac:chgData name="Siegel, Andrea E" userId="d6ac89f5-5866-4b2b-90b5-e0f123658a1b" providerId="ADAL" clId="{C4F69195-2DA3-4CFD-B6CD-1C3D4BCF5FBA}" dt="2021-07-12T13:44:25.611" v="1545" actId="478"/>
          <ac:cxnSpMkLst>
            <pc:docMk/>
            <pc:sldMk cId="3506885760" sldId="2493"/>
            <ac:cxnSpMk id="4" creationId="{D2028CE6-28E5-4E7A-A438-2D9763C21C4D}"/>
          </ac:cxnSpMkLst>
        </pc:cxnChg>
        <pc:cxnChg chg="add del mod">
          <ac:chgData name="Siegel, Andrea E" userId="d6ac89f5-5866-4b2b-90b5-e0f123658a1b" providerId="ADAL" clId="{C4F69195-2DA3-4CFD-B6CD-1C3D4BCF5FBA}" dt="2021-07-12T13:45:07.107" v="1552" actId="478"/>
          <ac:cxnSpMkLst>
            <pc:docMk/>
            <pc:sldMk cId="3506885760" sldId="2493"/>
            <ac:cxnSpMk id="17" creationId="{EC3B98BB-D38A-414A-8209-F0DDA8FBB47D}"/>
          </ac:cxnSpMkLst>
        </pc:cxnChg>
      </pc:sldChg>
      <pc:sldChg chg="addSp delSp modSp add del mod">
        <pc:chgData name="Siegel, Andrea E" userId="d6ac89f5-5866-4b2b-90b5-e0f123658a1b" providerId="ADAL" clId="{C4F69195-2DA3-4CFD-B6CD-1C3D4BCF5FBA}" dt="2021-07-12T13:38:37.975" v="1511" actId="2696"/>
        <pc:sldMkLst>
          <pc:docMk/>
          <pc:sldMk cId="108988205" sldId="2494"/>
        </pc:sldMkLst>
        <pc:spChg chg="add del mod">
          <ac:chgData name="Siegel, Andrea E" userId="d6ac89f5-5866-4b2b-90b5-e0f123658a1b" providerId="ADAL" clId="{C4F69195-2DA3-4CFD-B6CD-1C3D4BCF5FBA}" dt="2021-07-12T13:36:09.452" v="1502" actId="1957"/>
          <ac:spMkLst>
            <pc:docMk/>
            <pc:sldMk cId="108988205" sldId="2494"/>
            <ac:spMk id="4" creationId="{4C0B1C47-BEEA-4E05-B8EB-A7D954D551FF}"/>
          </ac:spMkLst>
        </pc:spChg>
        <pc:graphicFrameChg chg="add mod">
          <ac:chgData name="Siegel, Andrea E" userId="d6ac89f5-5866-4b2b-90b5-e0f123658a1b" providerId="ADAL" clId="{C4F69195-2DA3-4CFD-B6CD-1C3D4BCF5FBA}" dt="2021-07-12T13:36:09.452" v="1502" actId="1957"/>
          <ac:graphicFrameMkLst>
            <pc:docMk/>
            <pc:sldMk cId="108988205" sldId="2494"/>
            <ac:graphicFrameMk id="8" creationId="{3DD8EE38-610E-4AA3-9EDA-FF2EE7EAC0AD}"/>
          </ac:graphicFrameMkLst>
        </pc:graphicFrameChg>
        <pc:graphicFrameChg chg="del">
          <ac:chgData name="Siegel, Andrea E" userId="d6ac89f5-5866-4b2b-90b5-e0f123658a1b" providerId="ADAL" clId="{C4F69195-2DA3-4CFD-B6CD-1C3D4BCF5FBA}" dt="2021-07-12T13:35:23.409" v="1500" actId="478"/>
          <ac:graphicFrameMkLst>
            <pc:docMk/>
            <pc:sldMk cId="108988205" sldId="2494"/>
            <ac:graphicFrameMk id="9" creationId="{80962EA3-F287-4FBD-82B2-20DAB8393D72}"/>
          </ac:graphicFrameMkLst>
        </pc:graphicFrameChg>
      </pc:sldChg>
    </pc:docChg>
  </pc:docChgLst>
  <pc:docChgLst>
    <pc:chgData name="Rajagopal, Anurag" userId="S::anurag.rajagopal@cvshealth.com::e70e9e55-1e87-4805-ae55-5136a10cc0ab" providerId="AD" clId="Web-{86A3C03B-AAB8-4ED8-B59A-5D48059C0C6C}"/>
    <pc:docChg chg="modSld">
      <pc:chgData name="Rajagopal, Anurag" userId="S::anurag.rajagopal@cvshealth.com::e70e9e55-1e87-4805-ae55-5136a10cc0ab" providerId="AD" clId="Web-{86A3C03B-AAB8-4ED8-B59A-5D48059C0C6C}" dt="2021-07-12T20:04:55.238" v="25" actId="20577"/>
      <pc:docMkLst>
        <pc:docMk/>
      </pc:docMkLst>
      <pc:sldChg chg="modSp">
        <pc:chgData name="Rajagopal, Anurag" userId="S::anurag.rajagopal@cvshealth.com::e70e9e55-1e87-4805-ae55-5136a10cc0ab" providerId="AD" clId="Web-{86A3C03B-AAB8-4ED8-B59A-5D48059C0C6C}" dt="2021-07-12T20:04:55.238" v="25" actId="20577"/>
        <pc:sldMkLst>
          <pc:docMk/>
          <pc:sldMk cId="3269660311" sldId="392"/>
        </pc:sldMkLst>
        <pc:spChg chg="mod">
          <ac:chgData name="Rajagopal, Anurag" userId="S::anurag.rajagopal@cvshealth.com::e70e9e55-1e87-4805-ae55-5136a10cc0ab" providerId="AD" clId="Web-{86A3C03B-AAB8-4ED8-B59A-5D48059C0C6C}" dt="2021-07-12T20:04:55.238" v="25" actId="20577"/>
          <ac:spMkLst>
            <pc:docMk/>
            <pc:sldMk cId="3269660311" sldId="392"/>
            <ac:spMk id="3" creationId="{00000000-0000-0000-0000-000000000000}"/>
          </ac:spMkLst>
        </pc:spChg>
      </pc:sldChg>
    </pc:docChg>
  </pc:docChgLst>
  <pc:docChgLst>
    <pc:chgData name="Striegel, Moriah" userId="S::striegelm@aetna.com::2af4c3ec-dc10-4d2b-8060-0e7791eac357" providerId="AD" clId="Web-{B31532F7-9A85-4CA5-B107-380455DF3D25}"/>
    <pc:docChg chg="delSld modSld sldOrd">
      <pc:chgData name="Striegel, Moriah" userId="S::striegelm@aetna.com::2af4c3ec-dc10-4d2b-8060-0e7791eac357" providerId="AD" clId="Web-{B31532F7-9A85-4CA5-B107-380455DF3D25}" dt="2021-07-06T18:43:18.060" v="111" actId="20577"/>
      <pc:docMkLst>
        <pc:docMk/>
      </pc:docMkLst>
      <pc:sldChg chg="del">
        <pc:chgData name="Striegel, Moriah" userId="S::striegelm@aetna.com::2af4c3ec-dc10-4d2b-8060-0e7791eac357" providerId="AD" clId="Web-{B31532F7-9A85-4CA5-B107-380455DF3D25}" dt="2021-07-06T18:41:03.775" v="80"/>
        <pc:sldMkLst>
          <pc:docMk/>
          <pc:sldMk cId="0" sldId="256"/>
        </pc:sldMkLst>
      </pc:sldChg>
      <pc:sldChg chg="del">
        <pc:chgData name="Striegel, Moriah" userId="S::striegelm@aetna.com::2af4c3ec-dc10-4d2b-8060-0e7791eac357" providerId="AD" clId="Web-{B31532F7-9A85-4CA5-B107-380455DF3D25}" dt="2021-07-06T18:41:05.915" v="81"/>
        <pc:sldMkLst>
          <pc:docMk/>
          <pc:sldMk cId="0" sldId="257"/>
        </pc:sldMkLst>
      </pc:sldChg>
      <pc:sldChg chg="del">
        <pc:chgData name="Striegel, Moriah" userId="S::striegelm@aetna.com::2af4c3ec-dc10-4d2b-8060-0e7791eac357" providerId="AD" clId="Web-{B31532F7-9A85-4CA5-B107-380455DF3D25}" dt="2021-07-06T18:41:07.994" v="82"/>
        <pc:sldMkLst>
          <pc:docMk/>
          <pc:sldMk cId="0" sldId="260"/>
        </pc:sldMkLst>
      </pc:sldChg>
      <pc:sldChg chg="del">
        <pc:chgData name="Striegel, Moriah" userId="S::striegelm@aetna.com::2af4c3ec-dc10-4d2b-8060-0e7791eac357" providerId="AD" clId="Web-{B31532F7-9A85-4CA5-B107-380455DF3D25}" dt="2021-07-06T18:41:09.712" v="83"/>
        <pc:sldMkLst>
          <pc:docMk/>
          <pc:sldMk cId="0" sldId="261"/>
        </pc:sldMkLst>
      </pc:sldChg>
      <pc:sldChg chg="del">
        <pc:chgData name="Striegel, Moriah" userId="S::striegelm@aetna.com::2af4c3ec-dc10-4d2b-8060-0e7791eac357" providerId="AD" clId="Web-{B31532F7-9A85-4CA5-B107-380455DF3D25}" dt="2021-07-06T18:41:11.416" v="84"/>
        <pc:sldMkLst>
          <pc:docMk/>
          <pc:sldMk cId="0" sldId="262"/>
        </pc:sldMkLst>
      </pc:sldChg>
      <pc:sldChg chg="del">
        <pc:chgData name="Striegel, Moriah" userId="S::striegelm@aetna.com::2af4c3ec-dc10-4d2b-8060-0e7791eac357" providerId="AD" clId="Web-{B31532F7-9A85-4CA5-B107-380455DF3D25}" dt="2021-07-06T18:41:13.025" v="85"/>
        <pc:sldMkLst>
          <pc:docMk/>
          <pc:sldMk cId="0" sldId="263"/>
        </pc:sldMkLst>
      </pc:sldChg>
      <pc:sldChg chg="del">
        <pc:chgData name="Striegel, Moriah" userId="S::striegelm@aetna.com::2af4c3ec-dc10-4d2b-8060-0e7791eac357" providerId="AD" clId="Web-{B31532F7-9A85-4CA5-B107-380455DF3D25}" dt="2021-07-06T18:41:15.197" v="86"/>
        <pc:sldMkLst>
          <pc:docMk/>
          <pc:sldMk cId="0" sldId="264"/>
        </pc:sldMkLst>
      </pc:sldChg>
      <pc:sldChg chg="modSp">
        <pc:chgData name="Striegel, Moriah" userId="S::striegelm@aetna.com::2af4c3ec-dc10-4d2b-8060-0e7791eac357" providerId="AD" clId="Web-{B31532F7-9A85-4CA5-B107-380455DF3D25}" dt="2021-07-06T18:40:54.853" v="79" actId="20577"/>
        <pc:sldMkLst>
          <pc:docMk/>
          <pc:sldMk cId="2972704406" sldId="265"/>
        </pc:sldMkLst>
        <pc:spChg chg="mod">
          <ac:chgData name="Striegel, Moriah" userId="S::striegelm@aetna.com::2af4c3ec-dc10-4d2b-8060-0e7791eac357" providerId="AD" clId="Web-{B31532F7-9A85-4CA5-B107-380455DF3D25}" dt="2021-07-06T18:40:36.290" v="42" actId="20577"/>
          <ac:spMkLst>
            <pc:docMk/>
            <pc:sldMk cId="2972704406" sldId="265"/>
            <ac:spMk id="2" creationId="{D27522F6-85F7-4785-BFEE-8F7812FB38FA}"/>
          </ac:spMkLst>
        </pc:spChg>
        <pc:spChg chg="mod">
          <ac:chgData name="Striegel, Moriah" userId="S::striegelm@aetna.com::2af4c3ec-dc10-4d2b-8060-0e7791eac357" providerId="AD" clId="Web-{B31532F7-9A85-4CA5-B107-380455DF3D25}" dt="2021-07-06T18:40:54.853" v="79" actId="20577"/>
          <ac:spMkLst>
            <pc:docMk/>
            <pc:sldMk cId="2972704406" sldId="265"/>
            <ac:spMk id="3" creationId="{D70F671F-F387-4AAE-BD81-EBF0420CCB71}"/>
          </ac:spMkLst>
        </pc:spChg>
      </pc:sldChg>
      <pc:sldChg chg="delSp modSp ord">
        <pc:chgData name="Striegel, Moriah" userId="S::striegelm@aetna.com::2af4c3ec-dc10-4d2b-8060-0e7791eac357" providerId="AD" clId="Web-{B31532F7-9A85-4CA5-B107-380455DF3D25}" dt="2021-07-06T18:43:18.060" v="111" actId="20577"/>
        <pc:sldMkLst>
          <pc:docMk/>
          <pc:sldMk cId="741994756" sldId="267"/>
        </pc:sldMkLst>
        <pc:spChg chg="mod">
          <ac:chgData name="Striegel, Moriah" userId="S::striegelm@aetna.com::2af4c3ec-dc10-4d2b-8060-0e7791eac357" providerId="AD" clId="Web-{B31532F7-9A85-4CA5-B107-380455DF3D25}" dt="2021-07-06T18:43:18.060" v="111" actId="20577"/>
          <ac:spMkLst>
            <pc:docMk/>
            <pc:sldMk cId="741994756" sldId="267"/>
            <ac:spMk id="2" creationId="{A2E35740-B148-475C-BDF2-E7C15D803924}"/>
          </ac:spMkLst>
        </pc:spChg>
        <pc:picChg chg="del">
          <ac:chgData name="Striegel, Moriah" userId="S::striegelm@aetna.com::2af4c3ec-dc10-4d2b-8060-0e7791eac357" providerId="AD" clId="Web-{B31532F7-9A85-4CA5-B107-380455DF3D25}" dt="2021-07-06T18:43:02.794" v="88"/>
          <ac:picMkLst>
            <pc:docMk/>
            <pc:sldMk cId="741994756" sldId="267"/>
            <ac:picMk id="5" creationId="{95C88112-6F3B-48CA-9909-C6B5F611D05A}"/>
          </ac:picMkLst>
        </pc:picChg>
      </pc:sldChg>
      <pc:sldChg chg="modSp">
        <pc:chgData name="Striegel, Moriah" userId="S::striegelm@aetna.com::2af4c3ec-dc10-4d2b-8060-0e7791eac357" providerId="AD" clId="Web-{B31532F7-9A85-4CA5-B107-380455DF3D25}" dt="2021-07-06T18:40:23.399" v="11" actId="20577"/>
        <pc:sldMkLst>
          <pc:docMk/>
          <pc:sldMk cId="3269660311" sldId="392"/>
        </pc:sldMkLst>
        <pc:spChg chg="mod">
          <ac:chgData name="Striegel, Moriah" userId="S::striegelm@aetna.com::2af4c3ec-dc10-4d2b-8060-0e7791eac357" providerId="AD" clId="Web-{B31532F7-9A85-4CA5-B107-380455DF3D25}" dt="2021-07-06T18:40:23.399" v="11" actId="20577"/>
          <ac:spMkLst>
            <pc:docMk/>
            <pc:sldMk cId="3269660311" sldId="392"/>
            <ac:spMk id="3" creationId="{00000000-0000-0000-0000-000000000000}"/>
          </ac:spMkLst>
        </pc:spChg>
      </pc:sldChg>
    </pc:docChg>
  </pc:docChgLst>
  <pc:docChgLst>
    <pc:chgData name="Striegel, Moriah" userId="2af4c3ec-dc10-4d2b-8060-0e7791eac357" providerId="ADAL" clId="{F3D01093-CA13-4BF5-93A5-BB919A9308D6}"/>
    <pc:docChg chg="undo custSel addSld modSld">
      <pc:chgData name="Striegel, Moriah" userId="2af4c3ec-dc10-4d2b-8060-0e7791eac357" providerId="ADAL" clId="{F3D01093-CA13-4BF5-93A5-BB919A9308D6}" dt="2021-07-12T20:27:41.872" v="1196" actId="207"/>
      <pc:docMkLst>
        <pc:docMk/>
      </pc:docMkLst>
      <pc:sldChg chg="modSp mod">
        <pc:chgData name="Striegel, Moriah" userId="2af4c3ec-dc10-4d2b-8060-0e7791eac357" providerId="ADAL" clId="{F3D01093-CA13-4BF5-93A5-BB919A9308D6}" dt="2021-07-12T17:58:20.579" v="149" actId="207"/>
        <pc:sldMkLst>
          <pc:docMk/>
          <pc:sldMk cId="741994756" sldId="267"/>
        </pc:sldMkLst>
        <pc:spChg chg="mod">
          <ac:chgData name="Striegel, Moriah" userId="2af4c3ec-dc10-4d2b-8060-0e7791eac357" providerId="ADAL" clId="{F3D01093-CA13-4BF5-93A5-BB919A9308D6}" dt="2021-07-12T17:58:20.579" v="149" actId="207"/>
          <ac:spMkLst>
            <pc:docMk/>
            <pc:sldMk cId="741994756" sldId="267"/>
            <ac:spMk id="28" creationId="{19C13B5F-607D-47E4-8C57-5F87A13FFB08}"/>
          </ac:spMkLst>
        </pc:spChg>
      </pc:sldChg>
      <pc:sldChg chg="addSp delSp modSp mod delAnim modAnim">
        <pc:chgData name="Striegel, Moriah" userId="2af4c3ec-dc10-4d2b-8060-0e7791eac357" providerId="ADAL" clId="{F3D01093-CA13-4BF5-93A5-BB919A9308D6}" dt="2021-07-12T17:57:54.651" v="146" actId="478"/>
        <pc:sldMkLst>
          <pc:docMk/>
          <pc:sldMk cId="1745182545" sldId="2485"/>
        </pc:sldMkLst>
        <pc:spChg chg="del mod">
          <ac:chgData name="Striegel, Moriah" userId="2af4c3ec-dc10-4d2b-8060-0e7791eac357" providerId="ADAL" clId="{F3D01093-CA13-4BF5-93A5-BB919A9308D6}" dt="2021-07-12T17:57:31.289" v="128" actId="478"/>
          <ac:spMkLst>
            <pc:docMk/>
            <pc:sldMk cId="1745182545" sldId="2485"/>
            <ac:spMk id="3" creationId="{852FB4DC-1EB1-4EC9-A0D1-83F5F3B87918}"/>
          </ac:spMkLst>
        </pc:spChg>
        <pc:spChg chg="add del mod">
          <ac:chgData name="Striegel, Moriah" userId="2af4c3ec-dc10-4d2b-8060-0e7791eac357" providerId="ADAL" clId="{F3D01093-CA13-4BF5-93A5-BB919A9308D6}" dt="2021-07-12T17:57:39.323" v="133" actId="478"/>
          <ac:spMkLst>
            <pc:docMk/>
            <pc:sldMk cId="1745182545" sldId="2485"/>
            <ac:spMk id="5" creationId="{4A68CA08-2B8D-4F90-A4F2-8A8C444865F8}"/>
          </ac:spMkLst>
        </pc:spChg>
        <pc:spChg chg="del">
          <ac:chgData name="Striegel, Moriah" userId="2af4c3ec-dc10-4d2b-8060-0e7791eac357" providerId="ADAL" clId="{F3D01093-CA13-4BF5-93A5-BB919A9308D6}" dt="2021-07-12T17:57:24.164" v="125" actId="478"/>
          <ac:spMkLst>
            <pc:docMk/>
            <pc:sldMk cId="1745182545" sldId="2485"/>
            <ac:spMk id="9" creationId="{1117E530-A101-48B5-885D-AE1FCE70CF7E}"/>
          </ac:spMkLst>
        </pc:spChg>
        <pc:spChg chg="add del mod">
          <ac:chgData name="Striegel, Moriah" userId="2af4c3ec-dc10-4d2b-8060-0e7791eac357" providerId="ADAL" clId="{F3D01093-CA13-4BF5-93A5-BB919A9308D6}" dt="2021-07-12T17:57:52.704" v="144" actId="478"/>
          <ac:spMkLst>
            <pc:docMk/>
            <pc:sldMk cId="1745182545" sldId="2485"/>
            <ac:spMk id="10" creationId="{A9406267-76BD-47D8-ACE5-3196F9010477}"/>
          </ac:spMkLst>
        </pc:spChg>
        <pc:spChg chg="del">
          <ac:chgData name="Striegel, Moriah" userId="2af4c3ec-dc10-4d2b-8060-0e7791eac357" providerId="ADAL" clId="{F3D01093-CA13-4BF5-93A5-BB919A9308D6}" dt="2021-07-12T17:57:44.389" v="137" actId="478"/>
          <ac:spMkLst>
            <pc:docMk/>
            <pc:sldMk cId="1745182545" sldId="2485"/>
            <ac:spMk id="11" creationId="{964FFE69-DE20-41F3-826F-93C09B86E4F5}"/>
          </ac:spMkLst>
        </pc:spChg>
        <pc:spChg chg="del">
          <ac:chgData name="Striegel, Moriah" userId="2af4c3ec-dc10-4d2b-8060-0e7791eac357" providerId="ADAL" clId="{F3D01093-CA13-4BF5-93A5-BB919A9308D6}" dt="2021-07-12T17:57:41.749" v="135" actId="478"/>
          <ac:spMkLst>
            <pc:docMk/>
            <pc:sldMk cId="1745182545" sldId="2485"/>
            <ac:spMk id="12" creationId="{29F9AABD-A8B9-4139-BD95-8FED94FC4067}"/>
          </ac:spMkLst>
        </pc:spChg>
        <pc:spChg chg="del">
          <ac:chgData name="Striegel, Moriah" userId="2af4c3ec-dc10-4d2b-8060-0e7791eac357" providerId="ADAL" clId="{F3D01093-CA13-4BF5-93A5-BB919A9308D6}" dt="2021-07-12T17:57:43.281" v="136" actId="478"/>
          <ac:spMkLst>
            <pc:docMk/>
            <pc:sldMk cId="1745182545" sldId="2485"/>
            <ac:spMk id="13" creationId="{54A04D20-9146-4EA1-AFF7-0FFB62727E34}"/>
          </ac:spMkLst>
        </pc:spChg>
        <pc:spChg chg="del">
          <ac:chgData name="Striegel, Moriah" userId="2af4c3ec-dc10-4d2b-8060-0e7791eac357" providerId="ADAL" clId="{F3D01093-CA13-4BF5-93A5-BB919A9308D6}" dt="2021-07-12T17:57:47.456" v="140" actId="478"/>
          <ac:spMkLst>
            <pc:docMk/>
            <pc:sldMk cId="1745182545" sldId="2485"/>
            <ac:spMk id="14" creationId="{8E83B7AD-FDB5-4A7B-A417-5D187B225FC9}"/>
          </ac:spMkLst>
        </pc:spChg>
        <pc:spChg chg="del">
          <ac:chgData name="Striegel, Moriah" userId="2af4c3ec-dc10-4d2b-8060-0e7791eac357" providerId="ADAL" clId="{F3D01093-CA13-4BF5-93A5-BB919A9308D6}" dt="2021-07-12T17:57:54.651" v="146" actId="478"/>
          <ac:spMkLst>
            <pc:docMk/>
            <pc:sldMk cId="1745182545" sldId="2485"/>
            <ac:spMk id="15" creationId="{0B070D83-E72A-4E2D-AD31-09EF9E9952DE}"/>
          </ac:spMkLst>
        </pc:spChg>
        <pc:spChg chg="del mod">
          <ac:chgData name="Striegel, Moriah" userId="2af4c3ec-dc10-4d2b-8060-0e7791eac357" providerId="ADAL" clId="{F3D01093-CA13-4BF5-93A5-BB919A9308D6}" dt="2021-07-12T17:57:35.186" v="130" actId="478"/>
          <ac:spMkLst>
            <pc:docMk/>
            <pc:sldMk cId="1745182545" sldId="2485"/>
            <ac:spMk id="18" creationId="{84987490-C898-4F9F-8E2F-FB2155684159}"/>
          </ac:spMkLst>
        </pc:spChg>
        <pc:spChg chg="del">
          <ac:chgData name="Striegel, Moriah" userId="2af4c3ec-dc10-4d2b-8060-0e7791eac357" providerId="ADAL" clId="{F3D01093-CA13-4BF5-93A5-BB919A9308D6}" dt="2021-07-12T17:57:45.698" v="138" actId="478"/>
          <ac:spMkLst>
            <pc:docMk/>
            <pc:sldMk cId="1745182545" sldId="2485"/>
            <ac:spMk id="20" creationId="{EBBD782A-00B2-4109-887C-7E8020EF0563}"/>
          </ac:spMkLst>
        </pc:spChg>
        <pc:spChg chg="del mod">
          <ac:chgData name="Striegel, Moriah" userId="2af4c3ec-dc10-4d2b-8060-0e7791eac357" providerId="ADAL" clId="{F3D01093-CA13-4BF5-93A5-BB919A9308D6}" dt="2021-07-12T17:57:50.214" v="142" actId="478"/>
          <ac:spMkLst>
            <pc:docMk/>
            <pc:sldMk cId="1745182545" sldId="2485"/>
            <ac:spMk id="21" creationId="{B6FA31D0-05E6-48F3-B193-170D239883FF}"/>
          </ac:spMkLst>
        </pc:spChg>
        <pc:picChg chg="add del mod">
          <ac:chgData name="Striegel, Moriah" userId="2af4c3ec-dc10-4d2b-8060-0e7791eac357" providerId="ADAL" clId="{F3D01093-CA13-4BF5-93A5-BB919A9308D6}" dt="2021-07-12T17:57:52.704" v="144" actId="478"/>
          <ac:picMkLst>
            <pc:docMk/>
            <pc:sldMk cId="1745182545" sldId="2485"/>
            <ac:picMk id="6" creationId="{B466381A-7C76-445A-A475-6C6ABF655D65}"/>
          </ac:picMkLst>
        </pc:picChg>
        <pc:picChg chg="del">
          <ac:chgData name="Striegel, Moriah" userId="2af4c3ec-dc10-4d2b-8060-0e7791eac357" providerId="ADAL" clId="{F3D01093-CA13-4BF5-93A5-BB919A9308D6}" dt="2021-07-12T17:57:23.539" v="124" actId="478"/>
          <ac:picMkLst>
            <pc:docMk/>
            <pc:sldMk cId="1745182545" sldId="2485"/>
            <ac:picMk id="7" creationId="{70717033-77A5-4034-99A2-08B527305226}"/>
          </ac:picMkLst>
        </pc:picChg>
        <pc:picChg chg="del">
          <ac:chgData name="Striegel, Moriah" userId="2af4c3ec-dc10-4d2b-8060-0e7791eac357" providerId="ADAL" clId="{F3D01093-CA13-4BF5-93A5-BB919A9308D6}" dt="2021-07-12T17:57:36.153" v="131" actId="478"/>
          <ac:picMkLst>
            <pc:docMk/>
            <pc:sldMk cId="1745182545" sldId="2485"/>
            <ac:picMk id="23" creationId="{9499BBC2-9496-45DB-861A-F8C1B5758A6D}"/>
          </ac:picMkLst>
        </pc:picChg>
        <pc:picChg chg="del">
          <ac:chgData name="Striegel, Moriah" userId="2af4c3ec-dc10-4d2b-8060-0e7791eac357" providerId="ADAL" clId="{F3D01093-CA13-4BF5-93A5-BB919A9308D6}" dt="2021-07-12T17:57:41.013" v="134" actId="478"/>
          <ac:picMkLst>
            <pc:docMk/>
            <pc:sldMk cId="1745182545" sldId="2485"/>
            <ac:picMk id="24" creationId="{78DCE3B2-FB2F-4AF1-B478-3E81D58F8CA0}"/>
          </ac:picMkLst>
        </pc:picChg>
        <pc:picChg chg="del">
          <ac:chgData name="Striegel, Moriah" userId="2af4c3ec-dc10-4d2b-8060-0e7791eac357" providerId="ADAL" clId="{F3D01093-CA13-4BF5-93A5-BB919A9308D6}" dt="2021-07-12T17:57:46.742" v="139" actId="478"/>
          <ac:picMkLst>
            <pc:docMk/>
            <pc:sldMk cId="1745182545" sldId="2485"/>
            <ac:picMk id="25" creationId="{83475C30-1D19-4F08-B910-E688FD282760}"/>
          </ac:picMkLst>
        </pc:picChg>
        <pc:picChg chg="del">
          <ac:chgData name="Striegel, Moriah" userId="2af4c3ec-dc10-4d2b-8060-0e7791eac357" providerId="ADAL" clId="{F3D01093-CA13-4BF5-93A5-BB919A9308D6}" dt="2021-07-12T17:57:53.758" v="145" actId="478"/>
          <ac:picMkLst>
            <pc:docMk/>
            <pc:sldMk cId="1745182545" sldId="2485"/>
            <ac:picMk id="26" creationId="{7D1146AC-525B-4B84-B90B-E48A2C7F08EB}"/>
          </ac:picMkLst>
        </pc:picChg>
      </pc:sldChg>
      <pc:sldChg chg="addSp delSp modSp mod delAnim">
        <pc:chgData name="Striegel, Moriah" userId="2af4c3ec-dc10-4d2b-8060-0e7791eac357" providerId="ADAL" clId="{F3D01093-CA13-4BF5-93A5-BB919A9308D6}" dt="2021-07-12T20:27:41.872" v="1196" actId="207"/>
        <pc:sldMkLst>
          <pc:docMk/>
          <pc:sldMk cId="1377902114" sldId="2486"/>
        </pc:sldMkLst>
        <pc:spChg chg="add mod">
          <ac:chgData name="Striegel, Moriah" userId="2af4c3ec-dc10-4d2b-8060-0e7791eac357" providerId="ADAL" clId="{F3D01093-CA13-4BF5-93A5-BB919A9308D6}" dt="2021-07-12T20:27:41.872" v="1196" actId="207"/>
          <ac:spMkLst>
            <pc:docMk/>
            <pc:sldMk cId="1377902114" sldId="2486"/>
            <ac:spMk id="4" creationId="{1BDC9707-F785-44FA-B084-2BCF099D4313}"/>
          </ac:spMkLst>
        </pc:spChg>
        <pc:spChg chg="mod">
          <ac:chgData name="Striegel, Moriah" userId="2af4c3ec-dc10-4d2b-8060-0e7791eac357" providerId="ADAL" clId="{F3D01093-CA13-4BF5-93A5-BB919A9308D6}" dt="2021-07-12T20:26:43.023" v="1051" actId="1076"/>
          <ac:spMkLst>
            <pc:docMk/>
            <pc:sldMk cId="1377902114" sldId="2486"/>
            <ac:spMk id="14" creationId="{7FF6BF0B-22D3-498A-8223-9DC8FF3D0318}"/>
          </ac:spMkLst>
        </pc:spChg>
        <pc:spChg chg="mod">
          <ac:chgData name="Striegel, Moriah" userId="2af4c3ec-dc10-4d2b-8060-0e7791eac357" providerId="ADAL" clId="{F3D01093-CA13-4BF5-93A5-BB919A9308D6}" dt="2021-07-12T17:57:04.477" v="103" actId="20577"/>
          <ac:spMkLst>
            <pc:docMk/>
            <pc:sldMk cId="1377902114" sldId="2486"/>
            <ac:spMk id="20" creationId="{0B885598-D094-4AE7-8BB3-D9390CE7087F}"/>
          </ac:spMkLst>
        </pc:spChg>
        <pc:spChg chg="del mod">
          <ac:chgData name="Striegel, Moriah" userId="2af4c3ec-dc10-4d2b-8060-0e7791eac357" providerId="ADAL" clId="{F3D01093-CA13-4BF5-93A5-BB919A9308D6}" dt="2021-07-12T17:57:12.495" v="120"/>
          <ac:spMkLst>
            <pc:docMk/>
            <pc:sldMk cId="1377902114" sldId="2486"/>
            <ac:spMk id="29" creationId="{5F0A0218-1E87-416E-ADF5-44F32019ECBD}"/>
          </ac:spMkLst>
        </pc:spChg>
        <pc:picChg chg="mod modCrop">
          <ac:chgData name="Striegel, Moriah" userId="2af4c3ec-dc10-4d2b-8060-0e7791eac357" providerId="ADAL" clId="{F3D01093-CA13-4BF5-93A5-BB919A9308D6}" dt="2021-07-12T17:56:00.975" v="88" actId="1076"/>
          <ac:picMkLst>
            <pc:docMk/>
            <pc:sldMk cId="1377902114" sldId="2486"/>
            <ac:picMk id="24" creationId="{55015EC8-F2B7-4405-B7B3-5D17E23CCB5F}"/>
          </ac:picMkLst>
        </pc:picChg>
        <pc:picChg chg="mod modCrop">
          <ac:chgData name="Striegel, Moriah" userId="2af4c3ec-dc10-4d2b-8060-0e7791eac357" providerId="ADAL" clId="{F3D01093-CA13-4BF5-93A5-BB919A9308D6}" dt="2021-07-12T17:56:24.485" v="97" actId="1076"/>
          <ac:picMkLst>
            <pc:docMk/>
            <pc:sldMk cId="1377902114" sldId="2486"/>
            <ac:picMk id="26" creationId="{D16B92F3-8A8B-414B-BA8A-1D0E50AEF597}"/>
          </ac:picMkLst>
        </pc:picChg>
        <pc:picChg chg="mod modCrop">
          <ac:chgData name="Striegel, Moriah" userId="2af4c3ec-dc10-4d2b-8060-0e7791eac357" providerId="ADAL" clId="{F3D01093-CA13-4BF5-93A5-BB919A9308D6}" dt="2021-07-12T17:56:14.293" v="93" actId="1076"/>
          <ac:picMkLst>
            <pc:docMk/>
            <pc:sldMk cId="1377902114" sldId="2486"/>
            <ac:picMk id="28" creationId="{EA0FBE9B-4E3A-411F-BF3A-84B20EA3B4CF}"/>
          </ac:picMkLst>
        </pc:picChg>
        <pc:picChg chg="del mod modCrop">
          <ac:chgData name="Striegel, Moriah" userId="2af4c3ec-dc10-4d2b-8060-0e7791eac357" providerId="ADAL" clId="{F3D01093-CA13-4BF5-93A5-BB919A9308D6}" dt="2021-07-12T17:57:12.493" v="118" actId="478"/>
          <ac:picMkLst>
            <pc:docMk/>
            <pc:sldMk cId="1377902114" sldId="2486"/>
            <ac:picMk id="31" creationId="{0A90B3DC-CFEC-459E-B6C5-1FEAB9DDF403}"/>
          </ac:picMkLst>
        </pc:picChg>
      </pc:sldChg>
      <pc:sldChg chg="delSp modSp mod delAnim">
        <pc:chgData name="Striegel, Moriah" userId="2af4c3ec-dc10-4d2b-8060-0e7791eac357" providerId="ADAL" clId="{F3D01093-CA13-4BF5-93A5-BB919A9308D6}" dt="2021-07-12T17:55:25.103" v="78" actId="1076"/>
        <pc:sldMkLst>
          <pc:docMk/>
          <pc:sldMk cId="1347875111" sldId="2487"/>
        </pc:sldMkLst>
        <pc:spChg chg="del">
          <ac:chgData name="Striegel, Moriah" userId="2af4c3ec-dc10-4d2b-8060-0e7791eac357" providerId="ADAL" clId="{F3D01093-CA13-4BF5-93A5-BB919A9308D6}" dt="2021-07-12T17:55:13.873" v="67" actId="478"/>
          <ac:spMkLst>
            <pc:docMk/>
            <pc:sldMk cId="1347875111" sldId="2487"/>
            <ac:spMk id="5" creationId="{734B4B8F-530C-4AFD-9590-C86EE7BF7CDC}"/>
          </ac:spMkLst>
        </pc:spChg>
        <pc:spChg chg="del">
          <ac:chgData name="Striegel, Moriah" userId="2af4c3ec-dc10-4d2b-8060-0e7791eac357" providerId="ADAL" clId="{F3D01093-CA13-4BF5-93A5-BB919A9308D6}" dt="2021-07-12T17:55:15.743" v="68" actId="478"/>
          <ac:spMkLst>
            <pc:docMk/>
            <pc:sldMk cId="1347875111" sldId="2487"/>
            <ac:spMk id="6" creationId="{2F0FA363-CCEE-4DFA-B5F9-60741FC080A3}"/>
          </ac:spMkLst>
        </pc:spChg>
        <pc:spChg chg="del">
          <ac:chgData name="Striegel, Moriah" userId="2af4c3ec-dc10-4d2b-8060-0e7791eac357" providerId="ADAL" clId="{F3D01093-CA13-4BF5-93A5-BB919A9308D6}" dt="2021-07-12T17:55:18.133" v="71" actId="478"/>
          <ac:spMkLst>
            <pc:docMk/>
            <pc:sldMk cId="1347875111" sldId="2487"/>
            <ac:spMk id="7" creationId="{24B66DFF-462C-4741-A558-6AB5BC08DD77}"/>
          </ac:spMkLst>
        </pc:spChg>
        <pc:spChg chg="del">
          <ac:chgData name="Striegel, Moriah" userId="2af4c3ec-dc10-4d2b-8060-0e7791eac357" providerId="ADAL" clId="{F3D01093-CA13-4BF5-93A5-BB919A9308D6}" dt="2021-07-12T17:55:12.244" v="65" actId="478"/>
          <ac:spMkLst>
            <pc:docMk/>
            <pc:sldMk cId="1347875111" sldId="2487"/>
            <ac:spMk id="8" creationId="{FFD26D19-65F3-48E9-BCD2-50CED4DA7A65}"/>
          </ac:spMkLst>
        </pc:spChg>
        <pc:spChg chg="del">
          <ac:chgData name="Striegel, Moriah" userId="2af4c3ec-dc10-4d2b-8060-0e7791eac357" providerId="ADAL" clId="{F3D01093-CA13-4BF5-93A5-BB919A9308D6}" dt="2021-07-12T17:55:20.575" v="76" actId="478"/>
          <ac:spMkLst>
            <pc:docMk/>
            <pc:sldMk cId="1347875111" sldId="2487"/>
            <ac:spMk id="14" creationId="{712F729B-8F61-4A02-AF83-02AE5DEF5200}"/>
          </ac:spMkLst>
        </pc:spChg>
        <pc:spChg chg="del mod">
          <ac:chgData name="Striegel, Moriah" userId="2af4c3ec-dc10-4d2b-8060-0e7791eac357" providerId="ADAL" clId="{F3D01093-CA13-4BF5-93A5-BB919A9308D6}" dt="2021-07-12T17:55:18.134" v="73"/>
          <ac:spMkLst>
            <pc:docMk/>
            <pc:sldMk cId="1347875111" sldId="2487"/>
            <ac:spMk id="17" creationId="{D1B64331-8DB6-42EE-A270-7E98E3B6CA65}"/>
          </ac:spMkLst>
        </pc:spChg>
        <pc:picChg chg="mod">
          <ac:chgData name="Striegel, Moriah" userId="2af4c3ec-dc10-4d2b-8060-0e7791eac357" providerId="ADAL" clId="{F3D01093-CA13-4BF5-93A5-BB919A9308D6}" dt="2021-07-12T17:55:25.103" v="78" actId="1076"/>
          <ac:picMkLst>
            <pc:docMk/>
            <pc:sldMk cId="1347875111" sldId="2487"/>
            <ac:picMk id="4" creationId="{686064C1-8EA0-4810-9B0C-B51507A1FEDF}"/>
          </ac:picMkLst>
        </pc:picChg>
        <pc:picChg chg="del">
          <ac:chgData name="Striegel, Moriah" userId="2af4c3ec-dc10-4d2b-8060-0e7791eac357" providerId="ADAL" clId="{F3D01093-CA13-4BF5-93A5-BB919A9308D6}" dt="2021-07-12T17:55:10.949" v="64" actId="478"/>
          <ac:picMkLst>
            <pc:docMk/>
            <pc:sldMk cId="1347875111" sldId="2487"/>
            <ac:picMk id="9" creationId="{46B40BE8-27C2-4B07-A6A4-DF0EFE5C4A65}"/>
          </ac:picMkLst>
        </pc:picChg>
        <pc:picChg chg="del">
          <ac:chgData name="Striegel, Moriah" userId="2af4c3ec-dc10-4d2b-8060-0e7791eac357" providerId="ADAL" clId="{F3D01093-CA13-4BF5-93A5-BB919A9308D6}" dt="2021-07-12T17:55:13.097" v="66" actId="478"/>
          <ac:picMkLst>
            <pc:docMk/>
            <pc:sldMk cId="1347875111" sldId="2487"/>
            <ac:picMk id="10" creationId="{85A24914-2A8B-4759-B907-28406A2957FB}"/>
          </ac:picMkLst>
        </pc:picChg>
        <pc:picChg chg="del">
          <ac:chgData name="Striegel, Moriah" userId="2af4c3ec-dc10-4d2b-8060-0e7791eac357" providerId="ADAL" clId="{F3D01093-CA13-4BF5-93A5-BB919A9308D6}" dt="2021-07-12T17:55:16.356" v="69" actId="478"/>
          <ac:picMkLst>
            <pc:docMk/>
            <pc:sldMk cId="1347875111" sldId="2487"/>
            <ac:picMk id="11" creationId="{29D37920-97F5-4B6E-BC41-E0B4E192D2B4}"/>
          </ac:picMkLst>
        </pc:picChg>
        <pc:picChg chg="del">
          <ac:chgData name="Striegel, Moriah" userId="2af4c3ec-dc10-4d2b-8060-0e7791eac357" providerId="ADAL" clId="{F3D01093-CA13-4BF5-93A5-BB919A9308D6}" dt="2021-07-12T17:55:19.384" v="75" actId="478"/>
          <ac:picMkLst>
            <pc:docMk/>
            <pc:sldMk cId="1347875111" sldId="2487"/>
            <ac:picMk id="12" creationId="{1A1D1A00-B0EE-4582-8E3E-5B6E67A1683F}"/>
          </ac:picMkLst>
        </pc:picChg>
        <pc:picChg chg="del">
          <ac:chgData name="Striegel, Moriah" userId="2af4c3ec-dc10-4d2b-8060-0e7791eac357" providerId="ADAL" clId="{F3D01093-CA13-4BF5-93A5-BB919A9308D6}" dt="2021-07-12T17:55:18.678" v="74" actId="478"/>
          <ac:picMkLst>
            <pc:docMk/>
            <pc:sldMk cId="1347875111" sldId="2487"/>
            <ac:picMk id="13" creationId="{4567FFC9-E3EE-4B1B-9E0D-C0163C81F4F8}"/>
          </ac:picMkLst>
        </pc:picChg>
      </pc:sldChg>
      <pc:sldChg chg="addSp delSp modSp new mod modTransition">
        <pc:chgData name="Striegel, Moriah" userId="2af4c3ec-dc10-4d2b-8060-0e7791eac357" providerId="ADAL" clId="{F3D01093-CA13-4BF5-93A5-BB919A9308D6}" dt="2021-07-12T20:26:25.564" v="1050" actId="20577"/>
        <pc:sldMkLst>
          <pc:docMk/>
          <pc:sldMk cId="3181528652" sldId="2495"/>
        </pc:sldMkLst>
        <pc:spChg chg="del mod">
          <ac:chgData name="Striegel, Moriah" userId="2af4c3ec-dc10-4d2b-8060-0e7791eac357" providerId="ADAL" clId="{F3D01093-CA13-4BF5-93A5-BB919A9308D6}" dt="2021-07-12T18:09:53.092" v="150" actId="478"/>
          <ac:spMkLst>
            <pc:docMk/>
            <pc:sldMk cId="3181528652" sldId="2495"/>
            <ac:spMk id="2" creationId="{0932701C-B547-421B-A1DA-62A615525CBD}"/>
          </ac:spMkLst>
        </pc:spChg>
        <pc:spChg chg="add del mod">
          <ac:chgData name="Striegel, Moriah" userId="2af4c3ec-dc10-4d2b-8060-0e7791eac357" providerId="ADAL" clId="{F3D01093-CA13-4BF5-93A5-BB919A9308D6}" dt="2021-07-12T18:09:56.378" v="151" actId="478"/>
          <ac:spMkLst>
            <pc:docMk/>
            <pc:sldMk cId="3181528652" sldId="2495"/>
            <ac:spMk id="4" creationId="{F6A28E8F-A40F-49A3-B97E-0917E5CC67BF}"/>
          </ac:spMkLst>
        </pc:spChg>
        <pc:spChg chg="add del mod">
          <ac:chgData name="Striegel, Moriah" userId="2af4c3ec-dc10-4d2b-8060-0e7791eac357" providerId="ADAL" clId="{F3D01093-CA13-4BF5-93A5-BB919A9308D6}" dt="2021-07-12T18:20:23.543" v="193" actId="478"/>
          <ac:spMkLst>
            <pc:docMk/>
            <pc:sldMk cId="3181528652" sldId="2495"/>
            <ac:spMk id="5" creationId="{0F942F9E-3814-4E0C-B6F7-CFDD26A3933A}"/>
          </ac:spMkLst>
        </pc:spChg>
        <pc:spChg chg="add del">
          <ac:chgData name="Striegel, Moriah" userId="2af4c3ec-dc10-4d2b-8060-0e7791eac357" providerId="ADAL" clId="{F3D01093-CA13-4BF5-93A5-BB919A9308D6}" dt="2021-07-12T18:12:26.322" v="158" actId="478"/>
          <ac:spMkLst>
            <pc:docMk/>
            <pc:sldMk cId="3181528652" sldId="2495"/>
            <ac:spMk id="9" creationId="{1948A7CF-7B98-4073-8EB0-7EEC5628E2F0}"/>
          </ac:spMkLst>
        </pc:spChg>
        <pc:spChg chg="add del mod">
          <ac:chgData name="Striegel, Moriah" userId="2af4c3ec-dc10-4d2b-8060-0e7791eac357" providerId="ADAL" clId="{F3D01093-CA13-4BF5-93A5-BB919A9308D6}" dt="2021-07-12T18:13:10.445" v="170" actId="478"/>
          <ac:spMkLst>
            <pc:docMk/>
            <pc:sldMk cId="3181528652" sldId="2495"/>
            <ac:spMk id="10" creationId="{0497EEC0-9452-4DD8-80C8-BB3282C28866}"/>
          </ac:spMkLst>
        </pc:spChg>
        <pc:spChg chg="add del mod">
          <ac:chgData name="Striegel, Moriah" userId="2af4c3ec-dc10-4d2b-8060-0e7791eac357" providerId="ADAL" clId="{F3D01093-CA13-4BF5-93A5-BB919A9308D6}" dt="2021-07-12T18:13:09.041" v="169" actId="478"/>
          <ac:spMkLst>
            <pc:docMk/>
            <pc:sldMk cId="3181528652" sldId="2495"/>
            <ac:spMk id="11" creationId="{5AA6DFB1-EDF6-40CE-B380-70523CEB855F}"/>
          </ac:spMkLst>
        </pc:spChg>
        <pc:spChg chg="add del">
          <ac:chgData name="Striegel, Moriah" userId="2af4c3ec-dc10-4d2b-8060-0e7791eac357" providerId="ADAL" clId="{F3D01093-CA13-4BF5-93A5-BB919A9308D6}" dt="2021-07-12T18:13:23.579" v="172" actId="478"/>
          <ac:spMkLst>
            <pc:docMk/>
            <pc:sldMk cId="3181528652" sldId="2495"/>
            <ac:spMk id="12" creationId="{4AB015D5-FFCE-45DA-BD0F-A022A243CB4E}"/>
          </ac:spMkLst>
        </pc:spChg>
        <pc:spChg chg="add del">
          <ac:chgData name="Striegel, Moriah" userId="2af4c3ec-dc10-4d2b-8060-0e7791eac357" providerId="ADAL" clId="{F3D01093-CA13-4BF5-93A5-BB919A9308D6}" dt="2021-07-12T18:15:00.036" v="176" actId="478"/>
          <ac:spMkLst>
            <pc:docMk/>
            <pc:sldMk cId="3181528652" sldId="2495"/>
            <ac:spMk id="13" creationId="{6C412927-C268-4BDE-8437-4DEB9EF63E9B}"/>
          </ac:spMkLst>
        </pc:spChg>
        <pc:spChg chg="add del mod">
          <ac:chgData name="Striegel, Moriah" userId="2af4c3ec-dc10-4d2b-8060-0e7791eac357" providerId="ADAL" clId="{F3D01093-CA13-4BF5-93A5-BB919A9308D6}" dt="2021-07-12T18:20:22.018" v="192" actId="478"/>
          <ac:spMkLst>
            <pc:docMk/>
            <pc:sldMk cId="3181528652" sldId="2495"/>
            <ac:spMk id="14" creationId="{937A78D9-FCBA-4E56-8081-F2E866930061}"/>
          </ac:spMkLst>
        </pc:spChg>
        <pc:spChg chg="add del">
          <ac:chgData name="Striegel, Moriah" userId="2af4c3ec-dc10-4d2b-8060-0e7791eac357" providerId="ADAL" clId="{F3D01093-CA13-4BF5-93A5-BB919A9308D6}" dt="2021-07-12T18:19:10.165" v="191" actId="478"/>
          <ac:spMkLst>
            <pc:docMk/>
            <pc:sldMk cId="3181528652" sldId="2495"/>
            <ac:spMk id="15" creationId="{7871AB80-79CA-40E3-820C-5BE71BD4FC44}"/>
          </ac:spMkLst>
        </pc:spChg>
        <pc:spChg chg="add del">
          <ac:chgData name="Striegel, Moriah" userId="2af4c3ec-dc10-4d2b-8060-0e7791eac357" providerId="ADAL" clId="{F3D01093-CA13-4BF5-93A5-BB919A9308D6}" dt="2021-07-12T19:28:24.977" v="197" actId="478"/>
          <ac:spMkLst>
            <pc:docMk/>
            <pc:sldMk cId="3181528652" sldId="2495"/>
            <ac:spMk id="17" creationId="{386F0AEF-6741-426C-A7B8-A0003518DCF8}"/>
          </ac:spMkLst>
        </pc:spChg>
        <pc:spChg chg="add del">
          <ac:chgData name="Striegel, Moriah" userId="2af4c3ec-dc10-4d2b-8060-0e7791eac357" providerId="ADAL" clId="{F3D01093-CA13-4BF5-93A5-BB919A9308D6}" dt="2021-07-12T19:29:50.105" v="201" actId="478"/>
          <ac:spMkLst>
            <pc:docMk/>
            <pc:sldMk cId="3181528652" sldId="2495"/>
            <ac:spMk id="18" creationId="{DC2EA191-AC31-4D15-A63F-311EBD5B2EA0}"/>
          </ac:spMkLst>
        </pc:spChg>
        <pc:spChg chg="mod">
          <ac:chgData name="Striegel, Moriah" userId="2af4c3ec-dc10-4d2b-8060-0e7791eac357" providerId="ADAL" clId="{F3D01093-CA13-4BF5-93A5-BB919A9308D6}" dt="2021-07-12T19:31:37.588" v="204" actId="18245"/>
          <ac:spMkLst>
            <pc:docMk/>
            <pc:sldMk cId="3181528652" sldId="2495"/>
            <ac:spMk id="22" creationId="{3FA982D1-9803-4055-B601-5C792B592205}"/>
          </ac:spMkLst>
        </pc:spChg>
        <pc:spChg chg="mod">
          <ac:chgData name="Striegel, Moriah" userId="2af4c3ec-dc10-4d2b-8060-0e7791eac357" providerId="ADAL" clId="{F3D01093-CA13-4BF5-93A5-BB919A9308D6}" dt="2021-07-12T19:31:37.588" v="204" actId="18245"/>
          <ac:spMkLst>
            <pc:docMk/>
            <pc:sldMk cId="3181528652" sldId="2495"/>
            <ac:spMk id="23" creationId="{5E0EDC20-6FF1-49DF-9043-DC79E4B278F9}"/>
          </ac:spMkLst>
        </pc:spChg>
        <pc:spChg chg="mod">
          <ac:chgData name="Striegel, Moriah" userId="2af4c3ec-dc10-4d2b-8060-0e7791eac357" providerId="ADAL" clId="{F3D01093-CA13-4BF5-93A5-BB919A9308D6}" dt="2021-07-12T19:31:37.588" v="204" actId="18245"/>
          <ac:spMkLst>
            <pc:docMk/>
            <pc:sldMk cId="3181528652" sldId="2495"/>
            <ac:spMk id="24" creationId="{F2452C3B-504D-4FF2-B496-FDB7C9EC9DEC}"/>
          </ac:spMkLst>
        </pc:spChg>
        <pc:spChg chg="mod">
          <ac:chgData name="Striegel, Moriah" userId="2af4c3ec-dc10-4d2b-8060-0e7791eac357" providerId="ADAL" clId="{F3D01093-CA13-4BF5-93A5-BB919A9308D6}" dt="2021-07-12T19:31:37.588" v="204" actId="18245"/>
          <ac:spMkLst>
            <pc:docMk/>
            <pc:sldMk cId="3181528652" sldId="2495"/>
            <ac:spMk id="25" creationId="{4F969B29-99AE-4773-8808-D278C836E531}"/>
          </ac:spMkLst>
        </pc:spChg>
        <pc:spChg chg="mod">
          <ac:chgData name="Striegel, Moriah" userId="2af4c3ec-dc10-4d2b-8060-0e7791eac357" providerId="ADAL" clId="{F3D01093-CA13-4BF5-93A5-BB919A9308D6}" dt="2021-07-12T19:31:37.588" v="204" actId="18245"/>
          <ac:spMkLst>
            <pc:docMk/>
            <pc:sldMk cId="3181528652" sldId="2495"/>
            <ac:spMk id="26" creationId="{E7CCE0FF-BFDF-42B6-A937-2E31056246FA}"/>
          </ac:spMkLst>
        </pc:spChg>
        <pc:spChg chg="mod">
          <ac:chgData name="Striegel, Moriah" userId="2af4c3ec-dc10-4d2b-8060-0e7791eac357" providerId="ADAL" clId="{F3D01093-CA13-4BF5-93A5-BB919A9308D6}" dt="2021-07-12T19:31:37.588" v="204" actId="18245"/>
          <ac:spMkLst>
            <pc:docMk/>
            <pc:sldMk cId="3181528652" sldId="2495"/>
            <ac:spMk id="27" creationId="{CDB1CF80-3E69-4059-AC66-D8CDCE9C972A}"/>
          </ac:spMkLst>
        </pc:spChg>
        <pc:spChg chg="mod">
          <ac:chgData name="Striegel, Moriah" userId="2af4c3ec-dc10-4d2b-8060-0e7791eac357" providerId="ADAL" clId="{F3D01093-CA13-4BF5-93A5-BB919A9308D6}" dt="2021-07-12T19:31:37.588" v="204" actId="18245"/>
          <ac:spMkLst>
            <pc:docMk/>
            <pc:sldMk cId="3181528652" sldId="2495"/>
            <ac:spMk id="28" creationId="{A819E133-5DFD-4546-BA38-518C5254571A}"/>
          </ac:spMkLst>
        </pc:spChg>
        <pc:spChg chg="mod">
          <ac:chgData name="Striegel, Moriah" userId="2af4c3ec-dc10-4d2b-8060-0e7791eac357" providerId="ADAL" clId="{F3D01093-CA13-4BF5-93A5-BB919A9308D6}" dt="2021-07-12T19:31:37.588" v="204" actId="18245"/>
          <ac:spMkLst>
            <pc:docMk/>
            <pc:sldMk cId="3181528652" sldId="2495"/>
            <ac:spMk id="29" creationId="{D9CAEEC4-62CC-47B3-8B03-EB0E2C827A34}"/>
          </ac:spMkLst>
        </pc:spChg>
        <pc:spChg chg="mod">
          <ac:chgData name="Striegel, Moriah" userId="2af4c3ec-dc10-4d2b-8060-0e7791eac357" providerId="ADAL" clId="{F3D01093-CA13-4BF5-93A5-BB919A9308D6}" dt="2021-07-12T19:33:17.130" v="209" actId="18245"/>
          <ac:spMkLst>
            <pc:docMk/>
            <pc:sldMk cId="3181528652" sldId="2495"/>
            <ac:spMk id="32" creationId="{B7D339B4-1CEB-407F-8D9B-D364DA29AB4E}"/>
          </ac:spMkLst>
        </pc:spChg>
        <pc:spChg chg="mod">
          <ac:chgData name="Striegel, Moriah" userId="2af4c3ec-dc10-4d2b-8060-0e7791eac357" providerId="ADAL" clId="{F3D01093-CA13-4BF5-93A5-BB919A9308D6}" dt="2021-07-12T19:33:17.130" v="209" actId="18245"/>
          <ac:spMkLst>
            <pc:docMk/>
            <pc:sldMk cId="3181528652" sldId="2495"/>
            <ac:spMk id="33" creationId="{F6C8D674-939A-4877-AE56-A4E2D6511ACB}"/>
          </ac:spMkLst>
        </pc:spChg>
        <pc:spChg chg="mod">
          <ac:chgData name="Striegel, Moriah" userId="2af4c3ec-dc10-4d2b-8060-0e7791eac357" providerId="ADAL" clId="{F3D01093-CA13-4BF5-93A5-BB919A9308D6}" dt="2021-07-12T19:33:17.130" v="209" actId="18245"/>
          <ac:spMkLst>
            <pc:docMk/>
            <pc:sldMk cId="3181528652" sldId="2495"/>
            <ac:spMk id="34" creationId="{84493690-D642-48C5-9352-3EF18B88FEE4}"/>
          </ac:spMkLst>
        </pc:spChg>
        <pc:spChg chg="mod">
          <ac:chgData name="Striegel, Moriah" userId="2af4c3ec-dc10-4d2b-8060-0e7791eac357" providerId="ADAL" clId="{F3D01093-CA13-4BF5-93A5-BB919A9308D6}" dt="2021-07-12T19:33:17.130" v="209" actId="18245"/>
          <ac:spMkLst>
            <pc:docMk/>
            <pc:sldMk cId="3181528652" sldId="2495"/>
            <ac:spMk id="35" creationId="{51AC9F66-AA10-4024-9627-0596E2F5C715}"/>
          </ac:spMkLst>
        </pc:spChg>
        <pc:spChg chg="mod">
          <ac:chgData name="Striegel, Moriah" userId="2af4c3ec-dc10-4d2b-8060-0e7791eac357" providerId="ADAL" clId="{F3D01093-CA13-4BF5-93A5-BB919A9308D6}" dt="2021-07-12T19:33:17.130" v="209" actId="18245"/>
          <ac:spMkLst>
            <pc:docMk/>
            <pc:sldMk cId="3181528652" sldId="2495"/>
            <ac:spMk id="36" creationId="{7708B0A1-5962-48AB-9A33-9188278891EB}"/>
          </ac:spMkLst>
        </pc:spChg>
        <pc:spChg chg="mod">
          <ac:chgData name="Striegel, Moriah" userId="2af4c3ec-dc10-4d2b-8060-0e7791eac357" providerId="ADAL" clId="{F3D01093-CA13-4BF5-93A5-BB919A9308D6}" dt="2021-07-12T19:33:17.130" v="209" actId="18245"/>
          <ac:spMkLst>
            <pc:docMk/>
            <pc:sldMk cId="3181528652" sldId="2495"/>
            <ac:spMk id="37" creationId="{EDD55995-3FB1-471E-A4E0-F98E0E78B6F7}"/>
          </ac:spMkLst>
        </pc:spChg>
        <pc:spChg chg="mod">
          <ac:chgData name="Striegel, Moriah" userId="2af4c3ec-dc10-4d2b-8060-0e7791eac357" providerId="ADAL" clId="{F3D01093-CA13-4BF5-93A5-BB919A9308D6}" dt="2021-07-12T19:33:13.266" v="208" actId="18245"/>
          <ac:spMkLst>
            <pc:docMk/>
            <pc:sldMk cId="3181528652" sldId="2495"/>
            <ac:spMk id="38" creationId="{D36D7DDC-7B02-408E-9A2F-7D6747EA95C9}"/>
          </ac:spMkLst>
        </pc:spChg>
        <pc:spChg chg="add del mod">
          <ac:chgData name="Striegel, Moriah" userId="2af4c3ec-dc10-4d2b-8060-0e7791eac357" providerId="ADAL" clId="{F3D01093-CA13-4BF5-93A5-BB919A9308D6}" dt="2021-07-12T19:33:29.059" v="212" actId="478"/>
          <ac:spMkLst>
            <pc:docMk/>
            <pc:sldMk cId="3181528652" sldId="2495"/>
            <ac:spMk id="39" creationId="{4E40C4FD-92FF-4EA0-A48B-4DE635EDD74F}"/>
          </ac:spMkLst>
        </pc:spChg>
        <pc:spChg chg="add del">
          <ac:chgData name="Striegel, Moriah" userId="2af4c3ec-dc10-4d2b-8060-0e7791eac357" providerId="ADAL" clId="{F3D01093-CA13-4BF5-93A5-BB919A9308D6}" dt="2021-07-12T19:34:39.870" v="214" actId="478"/>
          <ac:spMkLst>
            <pc:docMk/>
            <pc:sldMk cId="3181528652" sldId="2495"/>
            <ac:spMk id="40" creationId="{01A31AA3-3CF9-4E40-B95E-267325DBEECA}"/>
          </ac:spMkLst>
        </pc:spChg>
        <pc:spChg chg="add del mod">
          <ac:chgData name="Striegel, Moriah" userId="2af4c3ec-dc10-4d2b-8060-0e7791eac357" providerId="ADAL" clId="{F3D01093-CA13-4BF5-93A5-BB919A9308D6}" dt="2021-07-12T19:35:30.947" v="220" actId="478"/>
          <ac:spMkLst>
            <pc:docMk/>
            <pc:sldMk cId="3181528652" sldId="2495"/>
            <ac:spMk id="41" creationId="{E3297C8A-E7CE-47A6-96A1-3B40856DC0E4}"/>
          </ac:spMkLst>
        </pc:spChg>
        <pc:spChg chg="add del mod">
          <ac:chgData name="Striegel, Moriah" userId="2af4c3ec-dc10-4d2b-8060-0e7791eac357" providerId="ADAL" clId="{F3D01093-CA13-4BF5-93A5-BB919A9308D6}" dt="2021-07-12T19:35:30.947" v="222"/>
          <ac:spMkLst>
            <pc:docMk/>
            <pc:sldMk cId="3181528652" sldId="2495"/>
            <ac:spMk id="42" creationId="{0F1EB490-4FBB-4EDB-83DF-CD20D52020B9}"/>
          </ac:spMkLst>
        </pc:spChg>
        <pc:spChg chg="add mod">
          <ac:chgData name="Striegel, Moriah" userId="2af4c3ec-dc10-4d2b-8060-0e7791eac357" providerId="ADAL" clId="{F3D01093-CA13-4BF5-93A5-BB919A9308D6}" dt="2021-07-12T20:17:04.545" v="1006" actId="1076"/>
          <ac:spMkLst>
            <pc:docMk/>
            <pc:sldMk cId="3181528652" sldId="2495"/>
            <ac:spMk id="43" creationId="{F0F31D83-16A4-4709-BE88-0F988226E141}"/>
          </ac:spMkLst>
        </pc:spChg>
        <pc:grpChg chg="del mod">
          <ac:chgData name="Striegel, Moriah" userId="2af4c3ec-dc10-4d2b-8060-0e7791eac357" providerId="ADAL" clId="{F3D01093-CA13-4BF5-93A5-BB919A9308D6}" dt="2021-07-12T19:31:39.972" v="205" actId="478"/>
          <ac:grpSpMkLst>
            <pc:docMk/>
            <pc:sldMk cId="3181528652" sldId="2495"/>
            <ac:grpSpMk id="21" creationId="{873177A9-DAC1-46A4-B32C-E1113281CF20}"/>
          </ac:grpSpMkLst>
        </pc:grpChg>
        <pc:grpChg chg="mod">
          <ac:chgData name="Striegel, Moriah" userId="2af4c3ec-dc10-4d2b-8060-0e7791eac357" providerId="ADAL" clId="{F3D01093-CA13-4BF5-93A5-BB919A9308D6}" dt="2021-07-12T19:33:17.130" v="209" actId="18245"/>
          <ac:grpSpMkLst>
            <pc:docMk/>
            <pc:sldMk cId="3181528652" sldId="2495"/>
            <ac:grpSpMk id="31" creationId="{2B84613D-DD4B-4265-889F-D8993055A1BC}"/>
          </ac:grpSpMkLst>
        </pc:grpChg>
        <pc:graphicFrameChg chg="add del mod">
          <ac:chgData name="Striegel, Moriah" userId="2af4c3ec-dc10-4d2b-8060-0e7791eac357" providerId="ADAL" clId="{F3D01093-CA13-4BF5-93A5-BB919A9308D6}" dt="2021-07-12T19:29:48.266" v="200" actId="478"/>
          <ac:graphicFrameMkLst>
            <pc:docMk/>
            <pc:sldMk cId="3181528652" sldId="2495"/>
            <ac:graphicFrameMk id="19" creationId="{D9F59F0C-2A5B-4EE6-9B3D-6A19D9CE9D0B}"/>
          </ac:graphicFrameMkLst>
        </pc:graphicFrameChg>
        <pc:graphicFrameChg chg="add del mod">
          <ac:chgData name="Striegel, Moriah" userId="2af4c3ec-dc10-4d2b-8060-0e7791eac357" providerId="ADAL" clId="{F3D01093-CA13-4BF5-93A5-BB919A9308D6}" dt="2021-07-12T19:31:37.588" v="204" actId="18245"/>
          <ac:graphicFrameMkLst>
            <pc:docMk/>
            <pc:sldMk cId="3181528652" sldId="2495"/>
            <ac:graphicFrameMk id="20" creationId="{6CD07F64-DF7B-428D-9786-2D0ECD15DB97}"/>
          </ac:graphicFrameMkLst>
        </pc:graphicFrameChg>
        <pc:graphicFrameChg chg="add del mod">
          <ac:chgData name="Striegel, Moriah" userId="2af4c3ec-dc10-4d2b-8060-0e7791eac357" providerId="ADAL" clId="{F3D01093-CA13-4BF5-93A5-BB919A9308D6}" dt="2021-07-12T20:26:25.564" v="1050" actId="20577"/>
          <ac:graphicFrameMkLst>
            <pc:docMk/>
            <pc:sldMk cId="3181528652" sldId="2495"/>
            <ac:graphicFrameMk id="30" creationId="{69155ED0-AB74-400C-A103-E7891BCFA7D7}"/>
          </ac:graphicFrameMkLst>
        </pc:graphicFrameChg>
        <pc:picChg chg="add del mod">
          <ac:chgData name="Striegel, Moriah" userId="2af4c3ec-dc10-4d2b-8060-0e7791eac357" providerId="ADAL" clId="{F3D01093-CA13-4BF5-93A5-BB919A9308D6}" dt="2021-07-12T19:38:45.338" v="330" actId="478"/>
          <ac:picMkLst>
            <pc:docMk/>
            <pc:sldMk cId="3181528652" sldId="2495"/>
            <ac:picMk id="45" creationId="{4381F649-D00F-4DE4-BD86-D4091D077B6F}"/>
          </ac:picMkLst>
        </pc:picChg>
        <pc:picChg chg="add del mod">
          <ac:chgData name="Striegel, Moriah" userId="2af4c3ec-dc10-4d2b-8060-0e7791eac357" providerId="ADAL" clId="{F3D01093-CA13-4BF5-93A5-BB919A9308D6}" dt="2021-07-12T19:38:45.338" v="330" actId="478"/>
          <ac:picMkLst>
            <pc:docMk/>
            <pc:sldMk cId="3181528652" sldId="2495"/>
            <ac:picMk id="47" creationId="{BE35F04B-5F75-40DD-98C8-7867D15D03F6}"/>
          </ac:picMkLst>
        </pc:picChg>
        <pc:picChg chg="add del mod">
          <ac:chgData name="Striegel, Moriah" userId="2af4c3ec-dc10-4d2b-8060-0e7791eac357" providerId="ADAL" clId="{F3D01093-CA13-4BF5-93A5-BB919A9308D6}" dt="2021-07-12T20:17:13.480" v="1007" actId="1076"/>
          <ac:picMkLst>
            <pc:docMk/>
            <pc:sldMk cId="3181528652" sldId="2495"/>
            <ac:picMk id="49" creationId="{8986E117-5F76-4C6D-9602-C58E615DD7B8}"/>
          </ac:picMkLst>
        </pc:picChg>
        <pc:picChg chg="add mod">
          <ac:chgData name="Striegel, Moriah" userId="2af4c3ec-dc10-4d2b-8060-0e7791eac357" providerId="ADAL" clId="{F3D01093-CA13-4BF5-93A5-BB919A9308D6}" dt="2021-07-12T19:40:16.828" v="340" actId="207"/>
          <ac:picMkLst>
            <pc:docMk/>
            <pc:sldMk cId="3181528652" sldId="2495"/>
            <ac:picMk id="51" creationId="{8B690CE8-4081-4FC6-A978-72DFAACC16AC}"/>
          </ac:picMkLst>
        </pc:picChg>
        <pc:picChg chg="add mod">
          <ac:chgData name="Striegel, Moriah" userId="2af4c3ec-dc10-4d2b-8060-0e7791eac357" providerId="ADAL" clId="{F3D01093-CA13-4BF5-93A5-BB919A9308D6}" dt="2021-07-12T20:08:00.314" v="503" actId="207"/>
          <ac:picMkLst>
            <pc:docMk/>
            <pc:sldMk cId="3181528652" sldId="2495"/>
            <ac:picMk id="53" creationId="{0925F98E-52C3-4C10-B6D7-5F60941D86E7}"/>
          </ac:picMkLst>
        </pc:picChg>
        <pc:picChg chg="add mod">
          <ac:chgData name="Striegel, Moriah" userId="2af4c3ec-dc10-4d2b-8060-0e7791eac357" providerId="ADAL" clId="{F3D01093-CA13-4BF5-93A5-BB919A9308D6}" dt="2021-07-12T20:10:25.696" v="728" actId="207"/>
          <ac:picMkLst>
            <pc:docMk/>
            <pc:sldMk cId="3181528652" sldId="2495"/>
            <ac:picMk id="55" creationId="{49F49571-255F-4EE6-AAF1-657F375E713D}"/>
          </ac:picMkLst>
        </pc:picChg>
        <pc:inkChg chg="add del">
          <ac:chgData name="Striegel, Moriah" userId="2af4c3ec-dc10-4d2b-8060-0e7791eac357" providerId="ADAL" clId="{F3D01093-CA13-4BF5-93A5-BB919A9308D6}" dt="2021-07-12T19:28:01.116" v="195"/>
          <ac:inkMkLst>
            <pc:docMk/>
            <pc:sldMk cId="3181528652" sldId="2495"/>
            <ac:inkMk id="16" creationId="{1D2190A7-8DA1-4E64-83E9-90CC8EB1E37B}"/>
          </ac:inkMkLst>
        </pc:inkChg>
        <pc:cxnChg chg="add del">
          <ac:chgData name="Striegel, Moriah" userId="2af4c3ec-dc10-4d2b-8060-0e7791eac357" providerId="ADAL" clId="{F3D01093-CA13-4BF5-93A5-BB919A9308D6}" dt="2021-07-12T18:17:01.841" v="185" actId="478"/>
          <ac:cxnSpMkLst>
            <pc:docMk/>
            <pc:sldMk cId="3181528652" sldId="2495"/>
            <ac:cxnSpMk id="7" creationId="{D1FC07F6-C8AA-4DFF-90CF-ADD6F62FDE79}"/>
          </ac:cxnSpMkLst>
        </pc:cxnChg>
        <pc:cxnChg chg="add del mod">
          <ac:chgData name="Striegel, Moriah" userId="2af4c3ec-dc10-4d2b-8060-0e7791eac357" providerId="ADAL" clId="{F3D01093-CA13-4BF5-93A5-BB919A9308D6}" dt="2021-07-12T18:17:03.229" v="186" actId="478"/>
          <ac:cxnSpMkLst>
            <pc:docMk/>
            <pc:sldMk cId="3181528652" sldId="2495"/>
            <ac:cxnSpMk id="8" creationId="{FBB6AB96-8122-49F7-AAB5-34FB4733A499}"/>
          </ac:cxnSpMkLst>
        </pc:cxnChg>
      </pc:sldChg>
    </pc:docChg>
  </pc:docChgLst>
  <pc:docChgLst>
    <pc:chgData name="Striegel, Moriah" userId="2af4c3ec-dc10-4d2b-8060-0e7791eac357" providerId="ADAL" clId="{1E098104-CC0C-47C4-98F8-4203C1948DC2}"/>
    <pc:docChg chg="undo custSel addSld delSld modSld">
      <pc:chgData name="Striegel, Moriah" userId="2af4c3ec-dc10-4d2b-8060-0e7791eac357" providerId="ADAL" clId="{1E098104-CC0C-47C4-98F8-4203C1948DC2}" dt="2021-07-15T16:03:32.923" v="653" actId="1076"/>
      <pc:docMkLst>
        <pc:docMk/>
      </pc:docMkLst>
      <pc:sldChg chg="modSp mod">
        <pc:chgData name="Striegel, Moriah" userId="2af4c3ec-dc10-4d2b-8060-0e7791eac357" providerId="ADAL" clId="{1E098104-CC0C-47C4-98F8-4203C1948DC2}" dt="2021-07-15T12:48:31.266" v="646" actId="207"/>
        <pc:sldMkLst>
          <pc:docMk/>
          <pc:sldMk cId="3096953758" sldId="315"/>
        </pc:sldMkLst>
        <pc:spChg chg="mod">
          <ac:chgData name="Striegel, Moriah" userId="2af4c3ec-dc10-4d2b-8060-0e7791eac357" providerId="ADAL" clId="{1E098104-CC0C-47C4-98F8-4203C1948DC2}" dt="2021-07-15T12:37:39.656" v="501" actId="1076"/>
          <ac:spMkLst>
            <pc:docMk/>
            <pc:sldMk cId="3096953758" sldId="315"/>
            <ac:spMk id="2" creationId="{F08A2637-E48F-4A05-A4AB-BE9B833F8D89}"/>
          </ac:spMkLst>
        </pc:spChg>
        <pc:spChg chg="mod">
          <ac:chgData name="Striegel, Moriah" userId="2af4c3ec-dc10-4d2b-8060-0e7791eac357" providerId="ADAL" clId="{1E098104-CC0C-47C4-98F8-4203C1948DC2}" dt="2021-07-15T12:48:26.244" v="644" actId="207"/>
          <ac:spMkLst>
            <pc:docMk/>
            <pc:sldMk cId="3096953758" sldId="315"/>
            <ac:spMk id="7" creationId="{37382987-AFEC-45B1-9B60-CC9C6B3AC7E1}"/>
          </ac:spMkLst>
        </pc:spChg>
        <pc:spChg chg="mod">
          <ac:chgData name="Striegel, Moriah" userId="2af4c3ec-dc10-4d2b-8060-0e7791eac357" providerId="ADAL" clId="{1E098104-CC0C-47C4-98F8-4203C1948DC2}" dt="2021-07-15T12:48:31.266" v="646" actId="207"/>
          <ac:spMkLst>
            <pc:docMk/>
            <pc:sldMk cId="3096953758" sldId="315"/>
            <ac:spMk id="8" creationId="{8A1EBC4D-6DD4-47EF-9337-238D642C7E3D}"/>
          </ac:spMkLst>
        </pc:spChg>
        <pc:spChg chg="mod">
          <ac:chgData name="Striegel, Moriah" userId="2af4c3ec-dc10-4d2b-8060-0e7791eac357" providerId="ADAL" clId="{1E098104-CC0C-47C4-98F8-4203C1948DC2}" dt="2021-07-15T12:48:24.323" v="643" actId="207"/>
          <ac:spMkLst>
            <pc:docMk/>
            <pc:sldMk cId="3096953758" sldId="315"/>
            <ac:spMk id="9" creationId="{15F8764A-4A68-42FB-828D-CA404C52511F}"/>
          </ac:spMkLst>
        </pc:spChg>
        <pc:spChg chg="mod">
          <ac:chgData name="Striegel, Moriah" userId="2af4c3ec-dc10-4d2b-8060-0e7791eac357" providerId="ADAL" clId="{1E098104-CC0C-47C4-98F8-4203C1948DC2}" dt="2021-07-15T12:48:28.819" v="645" actId="207"/>
          <ac:spMkLst>
            <pc:docMk/>
            <pc:sldMk cId="3096953758" sldId="315"/>
            <ac:spMk id="10" creationId="{6651930A-4BAA-468B-916A-219BC395A857}"/>
          </ac:spMkLst>
        </pc:spChg>
        <pc:graphicFrameChg chg="mod">
          <ac:chgData name="Striegel, Moriah" userId="2af4c3ec-dc10-4d2b-8060-0e7791eac357" providerId="ADAL" clId="{1E098104-CC0C-47C4-98F8-4203C1948DC2}" dt="2021-07-15T12:37:44.667" v="502" actId="1076"/>
          <ac:graphicFrameMkLst>
            <pc:docMk/>
            <pc:sldMk cId="3096953758" sldId="315"/>
            <ac:graphicFrameMk id="3" creationId="{E7B138BA-0CB8-4E95-AD69-8A8170CB0A50}"/>
          </ac:graphicFrameMkLst>
        </pc:graphicFrameChg>
      </pc:sldChg>
      <pc:sldChg chg="del">
        <pc:chgData name="Striegel, Moriah" userId="2af4c3ec-dc10-4d2b-8060-0e7791eac357" providerId="ADAL" clId="{1E098104-CC0C-47C4-98F8-4203C1948DC2}" dt="2021-07-15T12:48:39.020" v="647" actId="2696"/>
        <pc:sldMkLst>
          <pc:docMk/>
          <pc:sldMk cId="851655648" sldId="632"/>
        </pc:sldMkLst>
      </pc:sldChg>
      <pc:sldChg chg="modSp mod">
        <pc:chgData name="Striegel, Moriah" userId="2af4c3ec-dc10-4d2b-8060-0e7791eac357" providerId="ADAL" clId="{1E098104-CC0C-47C4-98F8-4203C1948DC2}" dt="2021-07-15T12:28:57.761" v="470" actId="1076"/>
        <pc:sldMkLst>
          <pc:docMk/>
          <pc:sldMk cId="3458695427" sldId="2481"/>
        </pc:sldMkLst>
        <pc:cxnChg chg="mod">
          <ac:chgData name="Striegel, Moriah" userId="2af4c3ec-dc10-4d2b-8060-0e7791eac357" providerId="ADAL" clId="{1E098104-CC0C-47C4-98F8-4203C1948DC2}" dt="2021-07-15T12:28:57.761" v="470" actId="1076"/>
          <ac:cxnSpMkLst>
            <pc:docMk/>
            <pc:sldMk cId="3458695427" sldId="2481"/>
            <ac:cxnSpMk id="22" creationId="{3A5DCA4A-AB06-468A-AC9B-C85C1D4B2A98}"/>
          </ac:cxnSpMkLst>
        </pc:cxnChg>
      </pc:sldChg>
      <pc:sldChg chg="modSp mod">
        <pc:chgData name="Striegel, Moriah" userId="2af4c3ec-dc10-4d2b-8060-0e7791eac357" providerId="ADAL" clId="{1E098104-CC0C-47C4-98F8-4203C1948DC2}" dt="2021-07-15T12:48:06.009" v="642" actId="1076"/>
        <pc:sldMkLst>
          <pc:docMk/>
          <pc:sldMk cId="3185812983" sldId="2482"/>
        </pc:sldMkLst>
        <pc:spChg chg="mod">
          <ac:chgData name="Striegel, Moriah" userId="2af4c3ec-dc10-4d2b-8060-0e7791eac357" providerId="ADAL" clId="{1E098104-CC0C-47C4-98F8-4203C1948DC2}" dt="2021-07-15T12:46:33.082" v="626" actId="207"/>
          <ac:spMkLst>
            <pc:docMk/>
            <pc:sldMk cId="3185812983" sldId="2482"/>
            <ac:spMk id="16" creationId="{4C3A2E5F-DA82-4B70-ADA5-F8E8B88CBD35}"/>
          </ac:spMkLst>
        </pc:spChg>
        <pc:spChg chg="mod">
          <ac:chgData name="Striegel, Moriah" userId="2af4c3ec-dc10-4d2b-8060-0e7791eac357" providerId="ADAL" clId="{1E098104-CC0C-47C4-98F8-4203C1948DC2}" dt="2021-07-15T12:46:47.938" v="627" actId="207"/>
          <ac:spMkLst>
            <pc:docMk/>
            <pc:sldMk cId="3185812983" sldId="2482"/>
            <ac:spMk id="18" creationId="{494EFFD6-12E5-48D3-871F-FD739F151B07}"/>
          </ac:spMkLst>
        </pc:spChg>
        <pc:spChg chg="mod">
          <ac:chgData name="Striegel, Moriah" userId="2af4c3ec-dc10-4d2b-8060-0e7791eac357" providerId="ADAL" clId="{1E098104-CC0C-47C4-98F8-4203C1948DC2}" dt="2021-07-15T12:46:51.529" v="628" actId="207"/>
          <ac:spMkLst>
            <pc:docMk/>
            <pc:sldMk cId="3185812983" sldId="2482"/>
            <ac:spMk id="19" creationId="{4D3350AC-FB5B-49DF-8A0D-006A03BB4789}"/>
          </ac:spMkLst>
        </pc:spChg>
        <pc:spChg chg="mod">
          <ac:chgData name="Striegel, Moriah" userId="2af4c3ec-dc10-4d2b-8060-0e7791eac357" providerId="ADAL" clId="{1E098104-CC0C-47C4-98F8-4203C1948DC2}" dt="2021-07-15T12:46:53.657" v="629" actId="207"/>
          <ac:spMkLst>
            <pc:docMk/>
            <pc:sldMk cId="3185812983" sldId="2482"/>
            <ac:spMk id="20" creationId="{750797C6-B3A5-49FC-9FDB-AF6C22201C47}"/>
          </ac:spMkLst>
        </pc:spChg>
        <pc:spChg chg="mod">
          <ac:chgData name="Striegel, Moriah" userId="2af4c3ec-dc10-4d2b-8060-0e7791eac357" providerId="ADAL" clId="{1E098104-CC0C-47C4-98F8-4203C1948DC2}" dt="2021-07-15T12:46:56.394" v="630" actId="207"/>
          <ac:spMkLst>
            <pc:docMk/>
            <pc:sldMk cId="3185812983" sldId="2482"/>
            <ac:spMk id="22" creationId="{84F393C4-8B8D-4BC9-A6BD-697DDACCE39F}"/>
          </ac:spMkLst>
        </pc:spChg>
        <pc:spChg chg="mod">
          <ac:chgData name="Striegel, Moriah" userId="2af4c3ec-dc10-4d2b-8060-0e7791eac357" providerId="ADAL" clId="{1E098104-CC0C-47C4-98F8-4203C1948DC2}" dt="2021-07-15T12:46:59.158" v="631" actId="207"/>
          <ac:spMkLst>
            <pc:docMk/>
            <pc:sldMk cId="3185812983" sldId="2482"/>
            <ac:spMk id="23" creationId="{5995D319-2A2B-47BA-9D9D-9AE49B84338C}"/>
          </ac:spMkLst>
        </pc:spChg>
        <pc:spChg chg="mod">
          <ac:chgData name="Striegel, Moriah" userId="2af4c3ec-dc10-4d2b-8060-0e7791eac357" providerId="ADAL" clId="{1E098104-CC0C-47C4-98F8-4203C1948DC2}" dt="2021-07-15T12:47:02.731" v="632" actId="207"/>
          <ac:spMkLst>
            <pc:docMk/>
            <pc:sldMk cId="3185812983" sldId="2482"/>
            <ac:spMk id="28" creationId="{C1FC169F-05F8-4EB7-AE12-AE2B3EB65CFA}"/>
          </ac:spMkLst>
        </pc:spChg>
        <pc:spChg chg="mod">
          <ac:chgData name="Striegel, Moriah" userId="2af4c3ec-dc10-4d2b-8060-0e7791eac357" providerId="ADAL" clId="{1E098104-CC0C-47C4-98F8-4203C1948DC2}" dt="2021-07-15T12:47:05.477" v="633" actId="207"/>
          <ac:spMkLst>
            <pc:docMk/>
            <pc:sldMk cId="3185812983" sldId="2482"/>
            <ac:spMk id="29" creationId="{2C5F263B-828A-41C9-969B-47BEADD9D33C}"/>
          </ac:spMkLst>
        </pc:spChg>
        <pc:spChg chg="mod">
          <ac:chgData name="Striegel, Moriah" userId="2af4c3ec-dc10-4d2b-8060-0e7791eac357" providerId="ADAL" clId="{1E098104-CC0C-47C4-98F8-4203C1948DC2}" dt="2021-07-15T12:48:06.009" v="642" actId="1076"/>
          <ac:spMkLst>
            <pc:docMk/>
            <pc:sldMk cId="3185812983" sldId="2482"/>
            <ac:spMk id="30" creationId="{532324F0-3368-4AC7-93EA-3D8405B56033}"/>
          </ac:spMkLst>
        </pc:spChg>
        <pc:spChg chg="mod">
          <ac:chgData name="Striegel, Moriah" userId="2af4c3ec-dc10-4d2b-8060-0e7791eac357" providerId="ADAL" clId="{1E098104-CC0C-47C4-98F8-4203C1948DC2}" dt="2021-07-15T12:47:41.163" v="640" actId="1076"/>
          <ac:spMkLst>
            <pc:docMk/>
            <pc:sldMk cId="3185812983" sldId="2482"/>
            <ac:spMk id="31" creationId="{37804B8D-FEC4-48BB-B535-91C1E4A355BD}"/>
          </ac:spMkLst>
        </pc:spChg>
      </pc:sldChg>
      <pc:sldChg chg="addSp delSp modSp new mod modAnim">
        <pc:chgData name="Striegel, Moriah" userId="2af4c3ec-dc10-4d2b-8060-0e7791eac357" providerId="ADAL" clId="{1E098104-CC0C-47C4-98F8-4203C1948DC2}" dt="2021-07-15T15:40:14.935" v="649" actId="207"/>
        <pc:sldMkLst>
          <pc:docMk/>
          <pc:sldMk cId="1448554865" sldId="2496"/>
        </pc:sldMkLst>
        <pc:spChg chg="mod">
          <ac:chgData name="Striegel, Moriah" userId="2af4c3ec-dc10-4d2b-8060-0e7791eac357" providerId="ADAL" clId="{1E098104-CC0C-47C4-98F8-4203C1948DC2}" dt="2021-07-15T12:25:32.618" v="14" actId="20577"/>
          <ac:spMkLst>
            <pc:docMk/>
            <pc:sldMk cId="1448554865" sldId="2496"/>
            <ac:spMk id="2" creationId="{9FC9D974-A623-42E7-884E-F54C00D29FE5}"/>
          </ac:spMkLst>
        </pc:spChg>
        <pc:spChg chg="add mod">
          <ac:chgData name="Striegel, Moriah" userId="2af4c3ec-dc10-4d2b-8060-0e7791eac357" providerId="ADAL" clId="{1E098104-CC0C-47C4-98F8-4203C1948DC2}" dt="2021-07-15T12:28:44.334" v="468" actId="1076"/>
          <ac:spMkLst>
            <pc:docMk/>
            <pc:sldMk cId="1448554865" sldId="2496"/>
            <ac:spMk id="5" creationId="{F418F600-C42A-4FC9-B2C4-643B095BE651}"/>
          </ac:spMkLst>
        </pc:spChg>
        <pc:spChg chg="add mod">
          <ac:chgData name="Striegel, Moriah" userId="2af4c3ec-dc10-4d2b-8060-0e7791eac357" providerId="ADAL" clId="{1E098104-CC0C-47C4-98F8-4203C1948DC2}" dt="2021-07-15T12:28:14.942" v="443" actId="20577"/>
          <ac:spMkLst>
            <pc:docMk/>
            <pc:sldMk cId="1448554865" sldId="2496"/>
            <ac:spMk id="6" creationId="{58F5EE66-2AE6-493C-9706-00F3630D30B2}"/>
          </ac:spMkLst>
        </pc:spChg>
        <pc:spChg chg="add mod">
          <ac:chgData name="Striegel, Moriah" userId="2af4c3ec-dc10-4d2b-8060-0e7791eac357" providerId="ADAL" clId="{1E098104-CC0C-47C4-98F8-4203C1948DC2}" dt="2021-07-15T15:40:14.935" v="649" actId="207"/>
          <ac:spMkLst>
            <pc:docMk/>
            <pc:sldMk cId="1448554865" sldId="2496"/>
            <ac:spMk id="7" creationId="{F19066F9-7240-4439-AD57-52A28D1A4CB6}"/>
          </ac:spMkLst>
        </pc:spChg>
        <pc:spChg chg="add mod">
          <ac:chgData name="Striegel, Moriah" userId="2af4c3ec-dc10-4d2b-8060-0e7791eac357" providerId="ADAL" clId="{1E098104-CC0C-47C4-98F8-4203C1948DC2}" dt="2021-07-15T12:35:46.121" v="490" actId="1076"/>
          <ac:spMkLst>
            <pc:docMk/>
            <pc:sldMk cId="1448554865" sldId="2496"/>
            <ac:spMk id="14" creationId="{454CD86D-555D-4A61-967C-3C9B6F543259}"/>
          </ac:spMkLst>
        </pc:spChg>
        <pc:spChg chg="add mod">
          <ac:chgData name="Striegel, Moriah" userId="2af4c3ec-dc10-4d2b-8060-0e7791eac357" providerId="ADAL" clId="{1E098104-CC0C-47C4-98F8-4203C1948DC2}" dt="2021-07-15T12:35:55.246" v="492" actId="1076"/>
          <ac:spMkLst>
            <pc:docMk/>
            <pc:sldMk cId="1448554865" sldId="2496"/>
            <ac:spMk id="15" creationId="{56835C13-4269-49D7-8B7F-B484C0A5BF1D}"/>
          </ac:spMkLst>
        </pc:spChg>
        <pc:spChg chg="add mod">
          <ac:chgData name="Striegel, Moriah" userId="2af4c3ec-dc10-4d2b-8060-0e7791eac357" providerId="ADAL" clId="{1E098104-CC0C-47C4-98F8-4203C1948DC2}" dt="2021-07-15T12:36:06.292" v="494" actId="1076"/>
          <ac:spMkLst>
            <pc:docMk/>
            <pc:sldMk cId="1448554865" sldId="2496"/>
            <ac:spMk id="16" creationId="{2E0F8034-C0A7-4FAA-8EE9-02D83FF2C282}"/>
          </ac:spMkLst>
        </pc:spChg>
        <pc:spChg chg="add mod">
          <ac:chgData name="Striegel, Moriah" userId="2af4c3ec-dc10-4d2b-8060-0e7791eac357" providerId="ADAL" clId="{1E098104-CC0C-47C4-98F8-4203C1948DC2}" dt="2021-07-15T12:36:16.393" v="496" actId="1076"/>
          <ac:spMkLst>
            <pc:docMk/>
            <pc:sldMk cId="1448554865" sldId="2496"/>
            <ac:spMk id="17" creationId="{EDB643E3-B02E-478E-A9B8-F28F98B67F6C}"/>
          </ac:spMkLst>
        </pc:spChg>
        <pc:spChg chg="add mod">
          <ac:chgData name="Striegel, Moriah" userId="2af4c3ec-dc10-4d2b-8060-0e7791eac357" providerId="ADAL" clId="{1E098104-CC0C-47C4-98F8-4203C1948DC2}" dt="2021-07-15T12:36:30.957" v="498" actId="1076"/>
          <ac:spMkLst>
            <pc:docMk/>
            <pc:sldMk cId="1448554865" sldId="2496"/>
            <ac:spMk id="18" creationId="{C783F41F-7C81-4D47-9D58-2161E136403E}"/>
          </ac:spMkLst>
        </pc:spChg>
        <pc:spChg chg="add mod">
          <ac:chgData name="Striegel, Moriah" userId="2af4c3ec-dc10-4d2b-8060-0e7791eac357" providerId="ADAL" clId="{1E098104-CC0C-47C4-98F8-4203C1948DC2}" dt="2021-07-15T12:36:38.468" v="500" actId="1076"/>
          <ac:spMkLst>
            <pc:docMk/>
            <pc:sldMk cId="1448554865" sldId="2496"/>
            <ac:spMk id="19" creationId="{239CFACF-205B-4A2C-A006-219AD950F7D8}"/>
          </ac:spMkLst>
        </pc:spChg>
        <pc:picChg chg="add del mod">
          <ac:chgData name="Striegel, Moriah" userId="2af4c3ec-dc10-4d2b-8060-0e7791eac357" providerId="ADAL" clId="{1E098104-CC0C-47C4-98F8-4203C1948DC2}" dt="2021-07-15T12:31:16.446" v="481" actId="478"/>
          <ac:picMkLst>
            <pc:docMk/>
            <pc:sldMk cId="1448554865" sldId="2496"/>
            <ac:picMk id="11" creationId="{E8CBFA28-D2ED-41EB-930B-EAB3223224E1}"/>
          </ac:picMkLst>
        </pc:picChg>
        <pc:picChg chg="add mod">
          <ac:chgData name="Striegel, Moriah" userId="2af4c3ec-dc10-4d2b-8060-0e7791eac357" providerId="ADAL" clId="{1E098104-CC0C-47C4-98F8-4203C1948DC2}" dt="2021-07-15T12:31:38.972" v="488" actId="1076"/>
          <ac:picMkLst>
            <pc:docMk/>
            <pc:sldMk cId="1448554865" sldId="2496"/>
            <ac:picMk id="13" creationId="{97F0E5CC-18CB-4DE7-91DB-9491B597678F}"/>
          </ac:picMkLst>
        </pc:picChg>
        <pc:cxnChg chg="add mod">
          <ac:chgData name="Striegel, Moriah" userId="2af4c3ec-dc10-4d2b-8060-0e7791eac357" providerId="ADAL" clId="{1E098104-CC0C-47C4-98F8-4203C1948DC2}" dt="2021-07-15T12:29:10.199" v="474" actId="208"/>
          <ac:cxnSpMkLst>
            <pc:docMk/>
            <pc:sldMk cId="1448554865" sldId="2496"/>
            <ac:cxnSpMk id="8" creationId="{2A7C4FF0-429D-442C-B0C3-A63A375F408C}"/>
          </ac:cxnSpMkLst>
        </pc:cxnChg>
      </pc:sldChg>
      <pc:sldChg chg="addSp delSp modSp new mod modAnim">
        <pc:chgData name="Striegel, Moriah" userId="2af4c3ec-dc10-4d2b-8060-0e7791eac357" providerId="ADAL" clId="{1E098104-CC0C-47C4-98F8-4203C1948DC2}" dt="2021-07-15T16:03:32.923" v="653" actId="1076"/>
        <pc:sldMkLst>
          <pc:docMk/>
          <pc:sldMk cId="2165567002" sldId="2497"/>
        </pc:sldMkLst>
        <pc:spChg chg="del">
          <ac:chgData name="Striegel, Moriah" userId="2af4c3ec-dc10-4d2b-8060-0e7791eac357" providerId="ADAL" clId="{1E098104-CC0C-47C4-98F8-4203C1948DC2}" dt="2021-07-15T12:43:57.907" v="566" actId="478"/>
          <ac:spMkLst>
            <pc:docMk/>
            <pc:sldMk cId="2165567002" sldId="2497"/>
            <ac:spMk id="2" creationId="{761DA720-AA5A-427C-B1A6-A4613F601031}"/>
          </ac:spMkLst>
        </pc:spChg>
        <pc:spChg chg="add mod">
          <ac:chgData name="Striegel, Moriah" userId="2af4c3ec-dc10-4d2b-8060-0e7791eac357" providerId="ADAL" clId="{1E098104-CC0C-47C4-98F8-4203C1948DC2}" dt="2021-07-15T15:50:59.156" v="652" actId="14100"/>
          <ac:spMkLst>
            <pc:docMk/>
            <pc:sldMk cId="2165567002" sldId="2497"/>
            <ac:spMk id="5" creationId="{A1714989-9BA8-481E-9867-BB516F90707F}"/>
          </ac:spMkLst>
        </pc:spChg>
        <pc:spChg chg="add del">
          <ac:chgData name="Striegel, Moriah" userId="2af4c3ec-dc10-4d2b-8060-0e7791eac357" providerId="ADAL" clId="{1E098104-CC0C-47C4-98F8-4203C1948DC2}" dt="2021-07-15T12:40:05.970" v="516" actId="478"/>
          <ac:spMkLst>
            <pc:docMk/>
            <pc:sldMk cId="2165567002" sldId="2497"/>
            <ac:spMk id="6" creationId="{CF2BADAE-A840-47AF-891D-9B90ECEE8C68}"/>
          </ac:spMkLst>
        </pc:spChg>
        <pc:spChg chg="add mod">
          <ac:chgData name="Striegel, Moriah" userId="2af4c3ec-dc10-4d2b-8060-0e7791eac357" providerId="ADAL" clId="{1E098104-CC0C-47C4-98F8-4203C1948DC2}" dt="2021-07-15T16:03:32.923" v="653" actId="1076"/>
          <ac:spMkLst>
            <pc:docMk/>
            <pc:sldMk cId="2165567002" sldId="2497"/>
            <ac:spMk id="7" creationId="{59DC4010-CB26-4BAA-A951-20B688DDFAFF}"/>
          </ac:spMkLst>
        </pc:spChg>
        <pc:spChg chg="add mod">
          <ac:chgData name="Striegel, Moriah" userId="2af4c3ec-dc10-4d2b-8060-0e7791eac357" providerId="ADAL" clId="{1E098104-CC0C-47C4-98F8-4203C1948DC2}" dt="2021-07-15T12:43:19.031" v="560" actId="207"/>
          <ac:spMkLst>
            <pc:docMk/>
            <pc:sldMk cId="2165567002" sldId="2497"/>
            <ac:spMk id="8" creationId="{4D2CED00-C0EF-4977-BF71-A10756D76219}"/>
          </ac:spMkLst>
        </pc:spChg>
        <pc:spChg chg="add mod">
          <ac:chgData name="Striegel, Moriah" userId="2af4c3ec-dc10-4d2b-8060-0e7791eac357" providerId="ADAL" clId="{1E098104-CC0C-47C4-98F8-4203C1948DC2}" dt="2021-07-15T12:45:26.043" v="615" actId="1076"/>
          <ac:spMkLst>
            <pc:docMk/>
            <pc:sldMk cId="2165567002" sldId="2497"/>
            <ac:spMk id="9" creationId="{EB2923B8-0F8E-46B5-AB0D-F8E847A02F3C}"/>
          </ac:spMkLst>
        </pc:spChg>
        <pc:spChg chg="add mod">
          <ac:chgData name="Striegel, Moriah" userId="2af4c3ec-dc10-4d2b-8060-0e7791eac357" providerId="ADAL" clId="{1E098104-CC0C-47C4-98F8-4203C1948DC2}" dt="2021-07-15T12:44:26.553" v="575" actId="20577"/>
          <ac:spMkLst>
            <pc:docMk/>
            <pc:sldMk cId="2165567002" sldId="2497"/>
            <ac:spMk id="10" creationId="{32968E26-FADF-4FAD-9D22-BF0295415F67}"/>
          </ac:spMkLst>
        </pc:spChg>
        <pc:picChg chg="add del mod">
          <ac:chgData name="Striegel, Moriah" userId="2af4c3ec-dc10-4d2b-8060-0e7791eac357" providerId="ADAL" clId="{1E098104-CC0C-47C4-98F8-4203C1948DC2}" dt="2021-07-15T12:45:53.809" v="621" actId="478"/>
          <ac:picMkLst>
            <pc:docMk/>
            <pc:sldMk cId="2165567002" sldId="2497"/>
            <ac:picMk id="12" creationId="{ED2BAC4E-6152-4C87-896B-6DB7D17B724C}"/>
          </ac:picMkLst>
        </pc:picChg>
      </pc:sldChg>
      <pc:sldChg chg="new del">
        <pc:chgData name="Striegel, Moriah" userId="2af4c3ec-dc10-4d2b-8060-0e7791eac357" providerId="ADAL" clId="{1E098104-CC0C-47C4-98F8-4203C1948DC2}" dt="2021-07-15T12:39:05.064" v="505" actId="2696"/>
        <pc:sldMkLst>
          <pc:docMk/>
          <pc:sldMk cId="2844052598" sldId="2497"/>
        </pc:sldMkLst>
      </pc:sldChg>
    </pc:docChg>
  </pc:docChgLst>
  <pc:docChgLst>
    <pc:chgData name="Striegel, Moriah" userId="2af4c3ec-dc10-4d2b-8060-0e7791eac357" providerId="ADAL" clId="{CF62D2BF-EFC8-43C2-A3A0-9B649F707EBC}"/>
    <pc:docChg chg="custSel modSld">
      <pc:chgData name="Striegel, Moriah" userId="2af4c3ec-dc10-4d2b-8060-0e7791eac357" providerId="ADAL" clId="{CF62D2BF-EFC8-43C2-A3A0-9B649F707EBC}" dt="2021-07-13T17:58:35.593" v="444" actId="20577"/>
      <pc:docMkLst>
        <pc:docMk/>
      </pc:docMkLst>
      <pc:sldChg chg="addSp delSp modSp mod delAnim">
        <pc:chgData name="Striegel, Moriah" userId="2af4c3ec-dc10-4d2b-8060-0e7791eac357" providerId="ADAL" clId="{CF62D2BF-EFC8-43C2-A3A0-9B649F707EBC}" dt="2021-07-13T17:32:14.948" v="304" actId="1076"/>
        <pc:sldMkLst>
          <pc:docMk/>
          <pc:sldMk cId="1377902114" sldId="2486"/>
        </pc:sldMkLst>
        <pc:picChg chg="add mod modCrop">
          <ac:chgData name="Striegel, Moriah" userId="2af4c3ec-dc10-4d2b-8060-0e7791eac357" providerId="ADAL" clId="{CF62D2BF-EFC8-43C2-A3A0-9B649F707EBC}" dt="2021-07-13T17:29:11.456" v="268" actId="208"/>
          <ac:picMkLst>
            <pc:docMk/>
            <pc:sldMk cId="1377902114" sldId="2486"/>
            <ac:picMk id="7" creationId="{34002157-CB72-40E8-B115-FA989F7FA34C}"/>
          </ac:picMkLst>
        </pc:picChg>
        <pc:picChg chg="add mod modCrop">
          <ac:chgData name="Striegel, Moriah" userId="2af4c3ec-dc10-4d2b-8060-0e7791eac357" providerId="ADAL" clId="{CF62D2BF-EFC8-43C2-A3A0-9B649F707EBC}" dt="2021-07-13T17:30:04.300" v="278" actId="1076"/>
          <ac:picMkLst>
            <pc:docMk/>
            <pc:sldMk cId="1377902114" sldId="2486"/>
            <ac:picMk id="9" creationId="{B348FB61-8DAD-4F14-A83E-1EB9B967E09C}"/>
          </ac:picMkLst>
        </pc:picChg>
        <pc:picChg chg="add mod modCrop">
          <ac:chgData name="Striegel, Moriah" userId="2af4c3ec-dc10-4d2b-8060-0e7791eac357" providerId="ADAL" clId="{CF62D2BF-EFC8-43C2-A3A0-9B649F707EBC}" dt="2021-07-13T17:31:05.898" v="289" actId="208"/>
          <ac:picMkLst>
            <pc:docMk/>
            <pc:sldMk cId="1377902114" sldId="2486"/>
            <ac:picMk id="11" creationId="{0D5C2C88-83D3-4B0F-AE04-B19EF4223728}"/>
          </ac:picMkLst>
        </pc:picChg>
        <pc:picChg chg="add mod modCrop">
          <ac:chgData name="Striegel, Moriah" userId="2af4c3ec-dc10-4d2b-8060-0e7791eac357" providerId="ADAL" clId="{CF62D2BF-EFC8-43C2-A3A0-9B649F707EBC}" dt="2021-07-13T17:32:14.948" v="304" actId="1076"/>
          <ac:picMkLst>
            <pc:docMk/>
            <pc:sldMk cId="1377902114" sldId="2486"/>
            <ac:picMk id="23" creationId="{40B0090B-5E01-47BB-AF10-E81D4A69F2AB}"/>
          </ac:picMkLst>
        </pc:picChg>
        <pc:picChg chg="del">
          <ac:chgData name="Striegel, Moriah" userId="2af4c3ec-dc10-4d2b-8060-0e7791eac357" providerId="ADAL" clId="{CF62D2BF-EFC8-43C2-A3A0-9B649F707EBC}" dt="2021-07-13T17:27:41.578" v="253" actId="478"/>
          <ac:picMkLst>
            <pc:docMk/>
            <pc:sldMk cId="1377902114" sldId="2486"/>
            <ac:picMk id="24" creationId="{55015EC8-F2B7-4405-B7B3-5D17E23CCB5F}"/>
          </ac:picMkLst>
        </pc:picChg>
        <pc:picChg chg="del">
          <ac:chgData name="Striegel, Moriah" userId="2af4c3ec-dc10-4d2b-8060-0e7791eac357" providerId="ADAL" clId="{CF62D2BF-EFC8-43C2-A3A0-9B649F707EBC}" dt="2021-07-13T17:27:42.052" v="254" actId="478"/>
          <ac:picMkLst>
            <pc:docMk/>
            <pc:sldMk cId="1377902114" sldId="2486"/>
            <ac:picMk id="26" creationId="{D16B92F3-8A8B-414B-BA8A-1D0E50AEF597}"/>
          </ac:picMkLst>
        </pc:picChg>
        <pc:picChg chg="del">
          <ac:chgData name="Striegel, Moriah" userId="2af4c3ec-dc10-4d2b-8060-0e7791eac357" providerId="ADAL" clId="{CF62D2BF-EFC8-43C2-A3A0-9B649F707EBC}" dt="2021-07-13T17:27:42.830" v="255" actId="478"/>
          <ac:picMkLst>
            <pc:docMk/>
            <pc:sldMk cId="1377902114" sldId="2486"/>
            <ac:picMk id="28" creationId="{EA0FBE9B-4E3A-411F-BF3A-84B20EA3B4CF}"/>
          </ac:picMkLst>
        </pc:picChg>
      </pc:sldChg>
      <pc:sldChg chg="addSp delSp modSp mod">
        <pc:chgData name="Striegel, Moriah" userId="2af4c3ec-dc10-4d2b-8060-0e7791eac357" providerId="ADAL" clId="{CF62D2BF-EFC8-43C2-A3A0-9B649F707EBC}" dt="2021-07-13T17:58:35.593" v="444" actId="20577"/>
        <pc:sldMkLst>
          <pc:docMk/>
          <pc:sldMk cId="3181528652" sldId="2495"/>
        </pc:sldMkLst>
        <pc:graphicFrameChg chg="mod">
          <ac:chgData name="Striegel, Moriah" userId="2af4c3ec-dc10-4d2b-8060-0e7791eac357" providerId="ADAL" clId="{CF62D2BF-EFC8-43C2-A3A0-9B649F707EBC}" dt="2021-07-13T17:58:35.593" v="444" actId="20577"/>
          <ac:graphicFrameMkLst>
            <pc:docMk/>
            <pc:sldMk cId="3181528652" sldId="2495"/>
            <ac:graphicFrameMk id="30" creationId="{69155ED0-AB74-400C-A103-E7891BCFA7D7}"/>
          </ac:graphicFrameMkLst>
        </pc:graphicFrameChg>
        <pc:picChg chg="add mod">
          <ac:chgData name="Striegel, Moriah" userId="2af4c3ec-dc10-4d2b-8060-0e7791eac357" providerId="ADAL" clId="{CF62D2BF-EFC8-43C2-A3A0-9B649F707EBC}" dt="2021-07-13T17:22:36.818" v="33" actId="14100"/>
          <ac:picMkLst>
            <pc:docMk/>
            <pc:sldMk cId="3181528652" sldId="2495"/>
            <ac:picMk id="3" creationId="{66B7A4B6-A519-47FD-96E8-CA14BE8781FE}"/>
          </ac:picMkLst>
        </pc:picChg>
        <pc:picChg chg="del">
          <ac:chgData name="Striegel, Moriah" userId="2af4c3ec-dc10-4d2b-8060-0e7791eac357" providerId="ADAL" clId="{CF62D2BF-EFC8-43C2-A3A0-9B649F707EBC}" dt="2021-07-13T17:22:15.935" v="27" actId="478"/>
          <ac:picMkLst>
            <pc:docMk/>
            <pc:sldMk cId="3181528652" sldId="2495"/>
            <ac:picMk id="55" creationId="{49F49571-255F-4EE6-AAF1-657F375E713D}"/>
          </ac:picMkLst>
        </pc:picChg>
      </pc:sldChg>
    </pc:docChg>
  </pc:docChgLst>
  <pc:docChgLst>
    <pc:chgData name="Striegel, Moriah" userId="2af4c3ec-dc10-4d2b-8060-0e7791eac357" providerId="ADAL" clId="{43CBE734-CCF3-4DBA-8987-17344582AE5B}"/>
    <pc:docChg chg="undo custSel modSld sldOrd">
      <pc:chgData name="Striegel, Moriah" userId="2af4c3ec-dc10-4d2b-8060-0e7791eac357" providerId="ADAL" clId="{43CBE734-CCF3-4DBA-8987-17344582AE5B}" dt="2021-07-20T14:21:13.750" v="78" actId="20577"/>
      <pc:docMkLst>
        <pc:docMk/>
      </pc:docMkLst>
      <pc:sldChg chg="modSp">
        <pc:chgData name="Striegel, Moriah" userId="2af4c3ec-dc10-4d2b-8060-0e7791eac357" providerId="ADAL" clId="{43CBE734-CCF3-4DBA-8987-17344582AE5B}" dt="2021-07-20T14:16:57.764" v="32" actId="20577"/>
        <pc:sldMkLst>
          <pc:docMk/>
          <pc:sldMk cId="4208376431" sldId="606"/>
        </pc:sldMkLst>
        <pc:spChg chg="mod">
          <ac:chgData name="Striegel, Moriah" userId="2af4c3ec-dc10-4d2b-8060-0e7791eac357" providerId="ADAL" clId="{43CBE734-CCF3-4DBA-8987-17344582AE5B}" dt="2021-07-20T14:16:57.764" v="32" actId="20577"/>
          <ac:spMkLst>
            <pc:docMk/>
            <pc:sldMk cId="4208376431" sldId="606"/>
            <ac:spMk id="4" creationId="{8D01C216-8234-4051-AABF-7EFBF0EE5F37}"/>
          </ac:spMkLst>
        </pc:spChg>
      </pc:sldChg>
      <pc:sldChg chg="ord">
        <pc:chgData name="Striegel, Moriah" userId="2af4c3ec-dc10-4d2b-8060-0e7791eac357" providerId="ADAL" clId="{43CBE734-CCF3-4DBA-8987-17344582AE5B}" dt="2021-07-20T14:16:28.079" v="1"/>
        <pc:sldMkLst>
          <pc:docMk/>
          <pc:sldMk cId="2661763172" sldId="2480"/>
        </pc:sldMkLst>
      </pc:sldChg>
      <pc:sldChg chg="modSp mod">
        <pc:chgData name="Striegel, Moriah" userId="2af4c3ec-dc10-4d2b-8060-0e7791eac357" providerId="ADAL" clId="{43CBE734-CCF3-4DBA-8987-17344582AE5B}" dt="2021-07-20T14:21:13.750" v="78" actId="20577"/>
        <pc:sldMkLst>
          <pc:docMk/>
          <pc:sldMk cId="3185812983" sldId="2482"/>
        </pc:sldMkLst>
        <pc:spChg chg="mod">
          <ac:chgData name="Striegel, Moriah" userId="2af4c3ec-dc10-4d2b-8060-0e7791eac357" providerId="ADAL" clId="{43CBE734-CCF3-4DBA-8987-17344582AE5B}" dt="2021-07-20T14:21:13.750" v="78" actId="20577"/>
          <ac:spMkLst>
            <pc:docMk/>
            <pc:sldMk cId="3185812983" sldId="2482"/>
            <ac:spMk id="20" creationId="{750797C6-B3A5-49FC-9FDB-AF6C22201C47}"/>
          </ac:spMkLst>
        </pc:spChg>
      </pc:sldChg>
    </pc:docChg>
  </pc:docChgLst>
  <pc:docChgLst>
    <pc:chgData name="Rajagopal, Anurag" userId="S::anurag.rajagopal@cvshealth.com::e70e9e55-1e87-4805-ae55-5136a10cc0ab" providerId="AD" clId="Web-{64B01660-F9C7-406D-AA7F-4771EF6B5488}"/>
    <pc:docChg chg="modSld">
      <pc:chgData name="Rajagopal, Anurag" userId="S::anurag.rajagopal@cvshealth.com::e70e9e55-1e87-4805-ae55-5136a10cc0ab" providerId="AD" clId="Web-{64B01660-F9C7-406D-AA7F-4771EF6B5488}" dt="2021-07-13T20:04:45.264" v="70" actId="20577"/>
      <pc:docMkLst>
        <pc:docMk/>
      </pc:docMkLst>
      <pc:sldChg chg="modSp">
        <pc:chgData name="Rajagopal, Anurag" userId="S::anurag.rajagopal@cvshealth.com::e70e9e55-1e87-4805-ae55-5136a10cc0ab" providerId="AD" clId="Web-{64B01660-F9C7-406D-AA7F-4771EF6B5488}" dt="2021-07-13T20:04:45.264" v="70" actId="20577"/>
        <pc:sldMkLst>
          <pc:docMk/>
          <pc:sldMk cId="3101503183" sldId="2494"/>
        </pc:sldMkLst>
        <pc:spChg chg="mod">
          <ac:chgData name="Rajagopal, Anurag" userId="S::anurag.rajagopal@cvshealth.com::e70e9e55-1e87-4805-ae55-5136a10cc0ab" providerId="AD" clId="Web-{64B01660-F9C7-406D-AA7F-4771EF6B5488}" dt="2021-07-13T20:04:45.264" v="70" actId="20577"/>
          <ac:spMkLst>
            <pc:docMk/>
            <pc:sldMk cId="3101503183" sldId="2494"/>
            <ac:spMk id="36" creationId="{968DEBB8-55FA-415E-AAD3-777189E23D9E}"/>
          </ac:spMkLst>
        </pc:spChg>
      </pc:sldChg>
    </pc:docChg>
  </pc:docChgLst>
  <pc:docChgLst>
    <pc:chgData name="Striegel, Moriah" userId="2af4c3ec-dc10-4d2b-8060-0e7791eac357" providerId="ADAL" clId="{0185E7AF-BA43-4BE3-B928-7E50653F2B27}"/>
    <pc:docChg chg="custSel addSld modSld sldOrd">
      <pc:chgData name="Striegel, Moriah" userId="2af4c3ec-dc10-4d2b-8060-0e7791eac357" providerId="ADAL" clId="{0185E7AF-BA43-4BE3-B928-7E50653F2B27}" dt="2021-07-06T22:45:41.054" v="143" actId="1076"/>
      <pc:docMkLst>
        <pc:docMk/>
      </pc:docMkLst>
      <pc:sldChg chg="addSp delSp modSp mod modClrScheme modAnim chgLayout">
        <pc:chgData name="Striegel, Moriah" userId="2af4c3ec-dc10-4d2b-8060-0e7791eac357" providerId="ADAL" clId="{0185E7AF-BA43-4BE3-B928-7E50653F2B27}" dt="2021-07-06T18:50:48.478" v="63" actId="478"/>
        <pc:sldMkLst>
          <pc:docMk/>
          <pc:sldMk cId="741994756" sldId="267"/>
        </pc:sldMkLst>
        <pc:spChg chg="mod">
          <ac:chgData name="Striegel, Moriah" userId="2af4c3ec-dc10-4d2b-8060-0e7791eac357" providerId="ADAL" clId="{0185E7AF-BA43-4BE3-B928-7E50653F2B27}" dt="2021-07-06T18:48:23.643" v="36"/>
          <ac:spMkLst>
            <pc:docMk/>
            <pc:sldMk cId="741994756" sldId="267"/>
            <ac:spMk id="2" creationId="{A2E35740-B148-475C-BDF2-E7C15D803924}"/>
          </ac:spMkLst>
        </pc:spChg>
        <pc:spChg chg="add del">
          <ac:chgData name="Striegel, Moriah" userId="2af4c3ec-dc10-4d2b-8060-0e7791eac357" providerId="ADAL" clId="{0185E7AF-BA43-4BE3-B928-7E50653F2B27}" dt="2021-07-06T18:47:43.130" v="35" actId="478"/>
          <ac:spMkLst>
            <pc:docMk/>
            <pc:sldMk cId="741994756" sldId="267"/>
            <ac:spMk id="3" creationId="{40F95581-D93C-4DCA-8788-1819E3E9917C}"/>
          </ac:spMkLst>
        </pc:spChg>
        <pc:spChg chg="add del mod">
          <ac:chgData name="Striegel, Moriah" userId="2af4c3ec-dc10-4d2b-8060-0e7791eac357" providerId="ADAL" clId="{0185E7AF-BA43-4BE3-B928-7E50653F2B27}" dt="2021-07-06T18:49:18.290" v="41" actId="478"/>
          <ac:spMkLst>
            <pc:docMk/>
            <pc:sldMk cId="741994756" sldId="267"/>
            <ac:spMk id="4" creationId="{E9D4622B-C9B5-43F0-A332-25D557A416DB}"/>
          </ac:spMkLst>
        </pc:spChg>
        <pc:spChg chg="add del mod">
          <ac:chgData name="Striegel, Moriah" userId="2af4c3ec-dc10-4d2b-8060-0e7791eac357" providerId="ADAL" clId="{0185E7AF-BA43-4BE3-B928-7E50653F2B27}" dt="2021-07-06T18:49:19.647" v="42" actId="478"/>
          <ac:spMkLst>
            <pc:docMk/>
            <pc:sldMk cId="741994756" sldId="267"/>
            <ac:spMk id="5" creationId="{F26C81A9-8B71-43F5-B0E2-6E18A0EF8ED7}"/>
          </ac:spMkLst>
        </pc:spChg>
        <pc:spChg chg="add del mod">
          <ac:chgData name="Striegel, Moriah" userId="2af4c3ec-dc10-4d2b-8060-0e7791eac357" providerId="ADAL" clId="{0185E7AF-BA43-4BE3-B928-7E50653F2B27}" dt="2021-07-06T18:49:21.022" v="43" actId="478"/>
          <ac:spMkLst>
            <pc:docMk/>
            <pc:sldMk cId="741994756" sldId="267"/>
            <ac:spMk id="6" creationId="{4E77D0EA-3292-4A37-B589-88F6F8CCE60A}"/>
          </ac:spMkLst>
        </pc:spChg>
        <pc:spChg chg="mod">
          <ac:chgData name="Striegel, Moriah" userId="2af4c3ec-dc10-4d2b-8060-0e7791eac357" providerId="ADAL" clId="{0185E7AF-BA43-4BE3-B928-7E50653F2B27}" dt="2021-07-06T18:47:15.893" v="33" actId="20577"/>
          <ac:spMkLst>
            <pc:docMk/>
            <pc:sldMk cId="741994756" sldId="267"/>
            <ac:spMk id="7" creationId="{04399991-FE62-4562-AEC6-206928C862E5}"/>
          </ac:spMkLst>
        </pc:spChg>
        <pc:spChg chg="add del mod">
          <ac:chgData name="Striegel, Moriah" userId="2af4c3ec-dc10-4d2b-8060-0e7791eac357" providerId="ADAL" clId="{0185E7AF-BA43-4BE3-B928-7E50653F2B27}" dt="2021-07-06T18:49:23.864" v="44" actId="478"/>
          <ac:spMkLst>
            <pc:docMk/>
            <pc:sldMk cId="741994756" sldId="267"/>
            <ac:spMk id="8" creationId="{D5A1EE30-9FE2-41DD-AE33-55B0E22A019F}"/>
          </ac:spMkLst>
        </pc:spChg>
        <pc:spChg chg="add del mod">
          <ac:chgData name="Striegel, Moriah" userId="2af4c3ec-dc10-4d2b-8060-0e7791eac357" providerId="ADAL" clId="{0185E7AF-BA43-4BE3-B928-7E50653F2B27}" dt="2021-07-06T18:49:25.045" v="45" actId="478"/>
          <ac:spMkLst>
            <pc:docMk/>
            <pc:sldMk cId="741994756" sldId="267"/>
            <ac:spMk id="9" creationId="{6A86C21E-8A68-441B-818D-820DC0B40CD6}"/>
          </ac:spMkLst>
        </pc:spChg>
        <pc:spChg chg="add mod">
          <ac:chgData name="Striegel, Moriah" userId="2af4c3ec-dc10-4d2b-8060-0e7791eac357" providerId="ADAL" clId="{0185E7AF-BA43-4BE3-B928-7E50653F2B27}" dt="2021-07-06T18:50:19.362" v="60" actId="1076"/>
          <ac:spMkLst>
            <pc:docMk/>
            <pc:sldMk cId="741994756" sldId="267"/>
            <ac:spMk id="10" creationId="{FF798907-CB41-4296-85B9-1398D9E8D2A2}"/>
          </ac:spMkLst>
        </pc:spChg>
        <pc:spChg chg="add del mod">
          <ac:chgData name="Striegel, Moriah" userId="2af4c3ec-dc10-4d2b-8060-0e7791eac357" providerId="ADAL" clId="{0185E7AF-BA43-4BE3-B928-7E50653F2B27}" dt="2021-07-06T18:46:19.796" v="2" actId="26606"/>
          <ac:spMkLst>
            <pc:docMk/>
            <pc:sldMk cId="741994756" sldId="267"/>
            <ac:spMk id="12" creationId="{10D74AF3-B127-44D3-8D19-B82095FD7D8E}"/>
          </ac:spMkLst>
        </pc:spChg>
        <pc:spChg chg="add mod">
          <ac:chgData name="Striegel, Moriah" userId="2af4c3ec-dc10-4d2b-8060-0e7791eac357" providerId="ADAL" clId="{0185E7AF-BA43-4BE3-B928-7E50653F2B27}" dt="2021-07-06T18:50:45.090" v="62" actId="1076"/>
          <ac:spMkLst>
            <pc:docMk/>
            <pc:sldMk cId="741994756" sldId="267"/>
            <ac:spMk id="13" creationId="{1CCA029D-E0FA-4D8C-8CA8-0BF3529BB6F9}"/>
          </ac:spMkLst>
        </pc:spChg>
        <pc:spChg chg="add del mod">
          <ac:chgData name="Striegel, Moriah" userId="2af4c3ec-dc10-4d2b-8060-0e7791eac357" providerId="ADAL" clId="{0185E7AF-BA43-4BE3-B928-7E50653F2B27}" dt="2021-07-06T18:46:19.796" v="2" actId="26606"/>
          <ac:spMkLst>
            <pc:docMk/>
            <pc:sldMk cId="741994756" sldId="267"/>
            <ac:spMk id="14" creationId="{5499A350-D742-4ECA-AA7F-4D30EE0E24BB}"/>
          </ac:spMkLst>
        </pc:spChg>
        <pc:spChg chg="add mod">
          <ac:chgData name="Striegel, Moriah" userId="2af4c3ec-dc10-4d2b-8060-0e7791eac357" providerId="ADAL" clId="{0185E7AF-BA43-4BE3-B928-7E50653F2B27}" dt="2021-07-06T18:50:13.394" v="58" actId="1076"/>
          <ac:spMkLst>
            <pc:docMk/>
            <pc:sldMk cId="741994756" sldId="267"/>
            <ac:spMk id="15" creationId="{3EC6AC81-5BF5-4FEF-80C7-4F9E951313F5}"/>
          </ac:spMkLst>
        </pc:spChg>
        <pc:spChg chg="add mod">
          <ac:chgData name="Striegel, Moriah" userId="2af4c3ec-dc10-4d2b-8060-0e7791eac357" providerId="ADAL" clId="{0185E7AF-BA43-4BE3-B928-7E50653F2B27}" dt="2021-07-06T18:50:09.826" v="57" actId="1076"/>
          <ac:spMkLst>
            <pc:docMk/>
            <pc:sldMk cId="741994756" sldId="267"/>
            <ac:spMk id="16" creationId="{269AD7BF-56C9-4CA3-933B-D954EED03E5A}"/>
          </ac:spMkLst>
        </pc:spChg>
        <pc:spChg chg="add mod">
          <ac:chgData name="Striegel, Moriah" userId="2af4c3ec-dc10-4d2b-8060-0e7791eac357" providerId="ADAL" clId="{0185E7AF-BA43-4BE3-B928-7E50653F2B27}" dt="2021-07-06T18:50:03.445" v="56" actId="1076"/>
          <ac:spMkLst>
            <pc:docMk/>
            <pc:sldMk cId="741994756" sldId="267"/>
            <ac:spMk id="17" creationId="{63711BBE-8964-4C29-B399-60AB3D52F8AC}"/>
          </ac:spMkLst>
        </pc:spChg>
        <pc:cxnChg chg="add del">
          <ac:chgData name="Striegel, Moriah" userId="2af4c3ec-dc10-4d2b-8060-0e7791eac357" providerId="ADAL" clId="{0185E7AF-BA43-4BE3-B928-7E50653F2B27}" dt="2021-07-06T18:50:48.478" v="63" actId="478"/>
          <ac:cxnSpMkLst>
            <pc:docMk/>
            <pc:sldMk cId="741994756" sldId="267"/>
            <ac:cxnSpMk id="18" creationId="{B36BE4EF-54EB-43A7-AD04-C73BAA3B93A4}"/>
          </ac:cxnSpMkLst>
        </pc:cxnChg>
      </pc:sldChg>
      <pc:sldChg chg="modSp mod">
        <pc:chgData name="Striegel, Moriah" userId="2af4c3ec-dc10-4d2b-8060-0e7791eac357" providerId="ADAL" clId="{0185E7AF-BA43-4BE3-B928-7E50653F2B27}" dt="2021-07-06T22:45:41.054" v="143" actId="1076"/>
        <pc:sldMkLst>
          <pc:docMk/>
          <pc:sldMk cId="728269928" sldId="599"/>
        </pc:sldMkLst>
        <pc:spChg chg="mod">
          <ac:chgData name="Striegel, Moriah" userId="2af4c3ec-dc10-4d2b-8060-0e7791eac357" providerId="ADAL" clId="{0185E7AF-BA43-4BE3-B928-7E50653F2B27}" dt="2021-07-06T22:45:36.781" v="142" actId="1076"/>
          <ac:spMkLst>
            <pc:docMk/>
            <pc:sldMk cId="728269928" sldId="599"/>
            <ac:spMk id="2" creationId="{630F44B0-C061-4B0D-BE86-ABF3B4B89B04}"/>
          </ac:spMkLst>
        </pc:spChg>
        <pc:spChg chg="mod">
          <ac:chgData name="Striegel, Moriah" userId="2af4c3ec-dc10-4d2b-8060-0e7791eac357" providerId="ADAL" clId="{0185E7AF-BA43-4BE3-B928-7E50653F2B27}" dt="2021-07-06T22:45:41.054" v="143" actId="1076"/>
          <ac:spMkLst>
            <pc:docMk/>
            <pc:sldMk cId="728269928" sldId="599"/>
            <ac:spMk id="3" creationId="{684FBC05-526A-4A42-8F87-A420B211B9E6}"/>
          </ac:spMkLst>
        </pc:spChg>
      </pc:sldChg>
      <pc:sldChg chg="addSp delSp modSp add mod ord modAnim">
        <pc:chgData name="Striegel, Moriah" userId="2af4c3ec-dc10-4d2b-8060-0e7791eac357" providerId="ADAL" clId="{0185E7AF-BA43-4BE3-B928-7E50653F2B27}" dt="2021-07-06T18:55:20.538" v="119"/>
        <pc:sldMkLst>
          <pc:docMk/>
          <pc:sldMk cId="2388054550" sldId="2477"/>
        </pc:sldMkLst>
        <pc:spChg chg="mod">
          <ac:chgData name="Striegel, Moriah" userId="2af4c3ec-dc10-4d2b-8060-0e7791eac357" providerId="ADAL" clId="{0185E7AF-BA43-4BE3-B928-7E50653F2B27}" dt="2021-07-06T18:52:28.905" v="73" actId="1076"/>
          <ac:spMkLst>
            <pc:docMk/>
            <pc:sldMk cId="2388054550" sldId="2477"/>
            <ac:spMk id="2" creationId="{A2E35740-B148-475C-BDF2-E7C15D803924}"/>
          </ac:spMkLst>
        </pc:spChg>
        <pc:spChg chg="add mod">
          <ac:chgData name="Striegel, Moriah" userId="2af4c3ec-dc10-4d2b-8060-0e7791eac357" providerId="ADAL" clId="{0185E7AF-BA43-4BE3-B928-7E50653F2B27}" dt="2021-07-06T18:54:49.543" v="102" actId="20577"/>
          <ac:spMkLst>
            <pc:docMk/>
            <pc:sldMk cId="2388054550" sldId="2477"/>
            <ac:spMk id="3" creationId="{6BD1A761-8594-42F1-9A20-E050538F30BC}"/>
          </ac:spMkLst>
        </pc:spChg>
        <pc:spChg chg="add mod">
          <ac:chgData name="Striegel, Moriah" userId="2af4c3ec-dc10-4d2b-8060-0e7791eac357" providerId="ADAL" clId="{0185E7AF-BA43-4BE3-B928-7E50653F2B27}" dt="2021-07-06T18:54:52.617" v="110" actId="20577"/>
          <ac:spMkLst>
            <pc:docMk/>
            <pc:sldMk cId="2388054550" sldId="2477"/>
            <ac:spMk id="4" creationId="{E896FD8F-C7BC-4854-9343-4505875EA685}"/>
          </ac:spMkLst>
        </pc:spChg>
        <pc:spChg chg="add mod">
          <ac:chgData name="Striegel, Moriah" userId="2af4c3ec-dc10-4d2b-8060-0e7791eac357" providerId="ADAL" clId="{0185E7AF-BA43-4BE3-B928-7E50653F2B27}" dt="2021-07-06T18:54:57.163" v="117" actId="20577"/>
          <ac:spMkLst>
            <pc:docMk/>
            <pc:sldMk cId="2388054550" sldId="2477"/>
            <ac:spMk id="5" creationId="{C5382632-E252-44F7-BC7F-40BCAACA4A74}"/>
          </ac:spMkLst>
        </pc:spChg>
        <pc:spChg chg="add mod">
          <ac:chgData name="Striegel, Moriah" userId="2af4c3ec-dc10-4d2b-8060-0e7791eac357" providerId="ADAL" clId="{0185E7AF-BA43-4BE3-B928-7E50653F2B27}" dt="2021-07-06T18:54:08.825" v="89" actId="1076"/>
          <ac:spMkLst>
            <pc:docMk/>
            <pc:sldMk cId="2388054550" sldId="2477"/>
            <ac:spMk id="6" creationId="{C653760F-64FF-4868-9D4B-7A9EF482455D}"/>
          </ac:spMkLst>
        </pc:spChg>
        <pc:spChg chg="del">
          <ac:chgData name="Striegel, Moriah" userId="2af4c3ec-dc10-4d2b-8060-0e7791eac357" providerId="ADAL" clId="{0185E7AF-BA43-4BE3-B928-7E50653F2B27}" dt="2021-07-06T18:51:38.167" v="66" actId="478"/>
          <ac:spMkLst>
            <pc:docMk/>
            <pc:sldMk cId="2388054550" sldId="2477"/>
            <ac:spMk id="10" creationId="{FF798907-CB41-4296-85B9-1398D9E8D2A2}"/>
          </ac:spMkLst>
        </pc:spChg>
        <pc:spChg chg="del mod">
          <ac:chgData name="Striegel, Moriah" userId="2af4c3ec-dc10-4d2b-8060-0e7791eac357" providerId="ADAL" clId="{0185E7AF-BA43-4BE3-B928-7E50653F2B27}" dt="2021-07-06T18:51:38.726" v="68" actId="478"/>
          <ac:spMkLst>
            <pc:docMk/>
            <pc:sldMk cId="2388054550" sldId="2477"/>
            <ac:spMk id="13" creationId="{1CCA029D-E0FA-4D8C-8CA8-0BF3529BB6F9}"/>
          </ac:spMkLst>
        </pc:spChg>
        <pc:spChg chg="add mod">
          <ac:chgData name="Striegel, Moriah" userId="2af4c3ec-dc10-4d2b-8060-0e7791eac357" providerId="ADAL" clId="{0185E7AF-BA43-4BE3-B928-7E50653F2B27}" dt="2021-07-06T18:53:30.338" v="85" actId="1076"/>
          <ac:spMkLst>
            <pc:docMk/>
            <pc:sldMk cId="2388054550" sldId="2477"/>
            <ac:spMk id="14" creationId="{4971BDDA-D23A-4C13-B710-92E29851458C}"/>
          </ac:spMkLst>
        </pc:spChg>
        <pc:spChg chg="del">
          <ac:chgData name="Striegel, Moriah" userId="2af4c3ec-dc10-4d2b-8060-0e7791eac357" providerId="ADAL" clId="{0185E7AF-BA43-4BE3-B928-7E50653F2B27}" dt="2021-07-06T18:51:39.220" v="69" actId="478"/>
          <ac:spMkLst>
            <pc:docMk/>
            <pc:sldMk cId="2388054550" sldId="2477"/>
            <ac:spMk id="15" creationId="{3EC6AC81-5BF5-4FEF-80C7-4F9E951313F5}"/>
          </ac:spMkLst>
        </pc:spChg>
        <pc:spChg chg="del">
          <ac:chgData name="Striegel, Moriah" userId="2af4c3ec-dc10-4d2b-8060-0e7791eac357" providerId="ADAL" clId="{0185E7AF-BA43-4BE3-B928-7E50653F2B27}" dt="2021-07-06T18:51:39.750" v="70" actId="478"/>
          <ac:spMkLst>
            <pc:docMk/>
            <pc:sldMk cId="2388054550" sldId="2477"/>
            <ac:spMk id="17" creationId="{63711BBE-8964-4C29-B399-60AB3D52F8AC}"/>
          </ac:spMkLst>
        </pc:spChg>
      </pc:sldChg>
    </pc:docChg>
  </pc:docChgLst>
  <pc:docChgLst>
    <pc:chgData name="Rajagopal, Anurag" userId="S::anurag.rajagopal@cvshealth.com::e70e9e55-1e87-4805-ae55-5136a10cc0ab" providerId="AD" clId="Web-{9ECDDB00-9818-4272-A9B4-102151CE4FA8}"/>
    <pc:docChg chg="modSld">
      <pc:chgData name="Rajagopal, Anurag" userId="S::anurag.rajagopal@cvshealth.com::e70e9e55-1e87-4805-ae55-5136a10cc0ab" providerId="AD" clId="Web-{9ECDDB00-9818-4272-A9B4-102151CE4FA8}" dt="2021-07-23T19:40:32.102" v="20"/>
      <pc:docMkLst>
        <pc:docMk/>
      </pc:docMkLst>
      <pc:sldChg chg="addSp delSp modSp">
        <pc:chgData name="Rajagopal, Anurag" userId="S::anurag.rajagopal@cvshealth.com::e70e9e55-1e87-4805-ae55-5136a10cc0ab" providerId="AD" clId="Web-{9ECDDB00-9818-4272-A9B4-102151CE4FA8}" dt="2021-07-23T19:40:00.664" v="19" actId="1076"/>
        <pc:sldMkLst>
          <pc:docMk/>
          <pc:sldMk cId="1554778387" sldId="565"/>
        </pc:sldMkLst>
        <pc:spChg chg="add del mod">
          <ac:chgData name="Rajagopal, Anurag" userId="S::anurag.rajagopal@cvshealth.com::e70e9e55-1e87-4805-ae55-5136a10cc0ab" providerId="AD" clId="Web-{9ECDDB00-9818-4272-A9B4-102151CE4FA8}" dt="2021-07-23T19:35:54.095" v="5"/>
          <ac:spMkLst>
            <pc:docMk/>
            <pc:sldMk cId="1554778387" sldId="565"/>
            <ac:spMk id="3" creationId="{31749664-82D0-4207-9DE4-60C62F4DE4C7}"/>
          </ac:spMkLst>
        </pc:spChg>
        <pc:spChg chg="mod">
          <ac:chgData name="Rajagopal, Anurag" userId="S::anurag.rajagopal@cvshealth.com::e70e9e55-1e87-4805-ae55-5136a10cc0ab" providerId="AD" clId="Web-{9ECDDB00-9818-4272-A9B4-102151CE4FA8}" dt="2021-07-23T19:40:00.664" v="19" actId="1076"/>
          <ac:spMkLst>
            <pc:docMk/>
            <pc:sldMk cId="1554778387" sldId="565"/>
            <ac:spMk id="4" creationId="{00000000-0000-0000-0000-000000000000}"/>
          </ac:spMkLst>
        </pc:spChg>
        <pc:spChg chg="mod">
          <ac:chgData name="Rajagopal, Anurag" userId="S::anurag.rajagopal@cvshealth.com::e70e9e55-1e87-4805-ae55-5136a10cc0ab" providerId="AD" clId="Web-{9ECDDB00-9818-4272-A9B4-102151CE4FA8}" dt="2021-07-23T19:39:55.242" v="18" actId="1076"/>
          <ac:spMkLst>
            <pc:docMk/>
            <pc:sldMk cId="1554778387" sldId="565"/>
            <ac:spMk id="5" creationId="{00000000-0000-0000-0000-000000000000}"/>
          </ac:spMkLst>
        </pc:spChg>
        <pc:picChg chg="mod">
          <ac:chgData name="Rajagopal, Anurag" userId="S::anurag.rajagopal@cvshealth.com::e70e9e55-1e87-4805-ae55-5136a10cc0ab" providerId="AD" clId="Web-{9ECDDB00-9818-4272-A9B4-102151CE4FA8}" dt="2021-07-23T19:39:46.632" v="16" actId="14100"/>
          <ac:picMkLst>
            <pc:docMk/>
            <pc:sldMk cId="1554778387" sldId="565"/>
            <ac:picMk id="17" creationId="{19B39C42-C428-4891-A8BC-8AE9D0453913}"/>
          </ac:picMkLst>
        </pc:picChg>
      </pc:sldChg>
      <pc:sldChg chg="modSp">
        <pc:chgData name="Rajagopal, Anurag" userId="S::anurag.rajagopal@cvshealth.com::e70e9e55-1e87-4805-ae55-5136a10cc0ab" providerId="AD" clId="Web-{9ECDDB00-9818-4272-A9B4-102151CE4FA8}" dt="2021-07-23T19:40:32.102" v="20"/>
        <pc:sldMkLst>
          <pc:docMk/>
          <pc:sldMk cId="2026914897" sldId="598"/>
        </pc:sldMkLst>
        <pc:picChg chg="mod">
          <ac:chgData name="Rajagopal, Anurag" userId="S::anurag.rajagopal@cvshealth.com::e70e9e55-1e87-4805-ae55-5136a10cc0ab" providerId="AD" clId="Web-{9ECDDB00-9818-4272-A9B4-102151CE4FA8}" dt="2021-07-23T19:40:32.102" v="20"/>
          <ac:picMkLst>
            <pc:docMk/>
            <pc:sldMk cId="2026914897" sldId="598"/>
            <ac:picMk id="5" creationId="{E722756B-0F55-4DA7-812F-5482735EE83D}"/>
          </ac:picMkLst>
        </pc:picChg>
      </pc:sldChg>
    </pc:docChg>
  </pc:docChgLst>
  <pc:docChgLst>
    <pc:chgData name="Striegel, Moriah" userId="S::striegelm@aetna.com::2af4c3ec-dc10-4d2b-8060-0e7791eac357" providerId="AD" clId="Web-{42DD4BD4-9B70-4B8F-9019-2C6FD34BFAB6}"/>
    <pc:docChg chg="modSld">
      <pc:chgData name="Striegel, Moriah" userId="S::striegelm@aetna.com::2af4c3ec-dc10-4d2b-8060-0e7791eac357" providerId="AD" clId="Web-{42DD4BD4-9B70-4B8F-9019-2C6FD34BFAB6}" dt="2021-07-08T14:51:42.742" v="3" actId="1076"/>
      <pc:docMkLst>
        <pc:docMk/>
      </pc:docMkLst>
      <pc:sldChg chg="modSp">
        <pc:chgData name="Striegel, Moriah" userId="S::striegelm@aetna.com::2af4c3ec-dc10-4d2b-8060-0e7791eac357" providerId="AD" clId="Web-{42DD4BD4-9B70-4B8F-9019-2C6FD34BFAB6}" dt="2021-07-08T14:51:42.742" v="3" actId="1076"/>
        <pc:sldMkLst>
          <pc:docMk/>
          <pc:sldMk cId="2457213447" sldId="2479"/>
        </pc:sldMkLst>
        <pc:spChg chg="mod">
          <ac:chgData name="Striegel, Moriah" userId="S::striegelm@aetna.com::2af4c3ec-dc10-4d2b-8060-0e7791eac357" providerId="AD" clId="Web-{42DD4BD4-9B70-4B8F-9019-2C6FD34BFAB6}" dt="2021-07-08T14:51:42.742" v="3" actId="1076"/>
          <ac:spMkLst>
            <pc:docMk/>
            <pc:sldMk cId="2457213447" sldId="2479"/>
            <ac:spMk id="4" creationId="{8D01C216-8234-4051-AABF-7EFBF0EE5F37}"/>
          </ac:spMkLst>
        </pc:spChg>
      </pc:sldChg>
    </pc:docChg>
  </pc:docChgLst>
  <pc:docChgLst>
    <pc:chgData name="Striegel, Moriah" userId="2af4c3ec-dc10-4d2b-8060-0e7791eac357" providerId="ADAL" clId="{235093A1-5D4E-423E-BB94-F81DEBEF610A}"/>
    <pc:docChg chg="custSel modSld">
      <pc:chgData name="Striegel, Moriah" userId="2af4c3ec-dc10-4d2b-8060-0e7791eac357" providerId="ADAL" clId="{235093A1-5D4E-423E-BB94-F81DEBEF610A}" dt="2021-07-15T01:50:50.455" v="245" actId="20577"/>
      <pc:docMkLst>
        <pc:docMk/>
      </pc:docMkLst>
      <pc:sldChg chg="modSp mod">
        <pc:chgData name="Striegel, Moriah" userId="2af4c3ec-dc10-4d2b-8060-0e7791eac357" providerId="ADAL" clId="{235093A1-5D4E-423E-BB94-F81DEBEF610A}" dt="2021-07-14T18:03:50.834" v="9" actId="1076"/>
        <pc:sldMkLst>
          <pc:docMk/>
          <pc:sldMk cId="3096953758" sldId="315"/>
        </pc:sldMkLst>
        <pc:spChg chg="mod">
          <ac:chgData name="Striegel, Moriah" userId="2af4c3ec-dc10-4d2b-8060-0e7791eac357" providerId="ADAL" clId="{235093A1-5D4E-423E-BB94-F81DEBEF610A}" dt="2021-07-14T18:03:50.834" v="9" actId="1076"/>
          <ac:spMkLst>
            <pc:docMk/>
            <pc:sldMk cId="3096953758" sldId="315"/>
            <ac:spMk id="7" creationId="{37382987-AFEC-45B1-9B60-CC9C6B3AC7E1}"/>
          </ac:spMkLst>
        </pc:spChg>
        <pc:spChg chg="mod">
          <ac:chgData name="Striegel, Moriah" userId="2af4c3ec-dc10-4d2b-8060-0e7791eac357" providerId="ADAL" clId="{235093A1-5D4E-423E-BB94-F81DEBEF610A}" dt="2021-07-14T18:03:50.834" v="9" actId="1076"/>
          <ac:spMkLst>
            <pc:docMk/>
            <pc:sldMk cId="3096953758" sldId="315"/>
            <ac:spMk id="8" creationId="{8A1EBC4D-6DD4-47EF-9337-238D642C7E3D}"/>
          </ac:spMkLst>
        </pc:spChg>
        <pc:spChg chg="mod">
          <ac:chgData name="Striegel, Moriah" userId="2af4c3ec-dc10-4d2b-8060-0e7791eac357" providerId="ADAL" clId="{235093A1-5D4E-423E-BB94-F81DEBEF610A}" dt="2021-07-14T18:03:50.834" v="9" actId="1076"/>
          <ac:spMkLst>
            <pc:docMk/>
            <pc:sldMk cId="3096953758" sldId="315"/>
            <ac:spMk id="9" creationId="{15F8764A-4A68-42FB-828D-CA404C52511F}"/>
          </ac:spMkLst>
        </pc:spChg>
        <pc:spChg chg="mod">
          <ac:chgData name="Striegel, Moriah" userId="2af4c3ec-dc10-4d2b-8060-0e7791eac357" providerId="ADAL" clId="{235093A1-5D4E-423E-BB94-F81DEBEF610A}" dt="2021-07-14T18:03:50.834" v="9" actId="1076"/>
          <ac:spMkLst>
            <pc:docMk/>
            <pc:sldMk cId="3096953758" sldId="315"/>
            <ac:spMk id="10" creationId="{6651930A-4BAA-468B-916A-219BC395A857}"/>
          </ac:spMkLst>
        </pc:spChg>
        <pc:graphicFrameChg chg="mod modGraphic">
          <ac:chgData name="Striegel, Moriah" userId="2af4c3ec-dc10-4d2b-8060-0e7791eac357" providerId="ADAL" clId="{235093A1-5D4E-423E-BB94-F81DEBEF610A}" dt="2021-07-14T18:03:50.834" v="9" actId="1076"/>
          <ac:graphicFrameMkLst>
            <pc:docMk/>
            <pc:sldMk cId="3096953758" sldId="315"/>
            <ac:graphicFrameMk id="3" creationId="{E7B138BA-0CB8-4E95-AD69-8A8170CB0A50}"/>
          </ac:graphicFrameMkLst>
        </pc:graphicFrameChg>
      </pc:sldChg>
      <pc:sldChg chg="modNotesTx">
        <pc:chgData name="Striegel, Moriah" userId="2af4c3ec-dc10-4d2b-8060-0e7791eac357" providerId="ADAL" clId="{235093A1-5D4E-423E-BB94-F81DEBEF610A}" dt="2021-07-15T01:50:50.455" v="245" actId="20577"/>
        <pc:sldMkLst>
          <pc:docMk/>
          <pc:sldMk cId="3458695427" sldId="2481"/>
        </pc:sldMkLst>
      </pc:sldChg>
      <pc:sldChg chg="modSp mod">
        <pc:chgData name="Striegel, Moriah" userId="2af4c3ec-dc10-4d2b-8060-0e7791eac357" providerId="ADAL" clId="{235093A1-5D4E-423E-BB94-F81DEBEF610A}" dt="2021-07-15T01:49:16.305" v="26" actId="1076"/>
        <pc:sldMkLst>
          <pc:docMk/>
          <pc:sldMk cId="3185812983" sldId="2482"/>
        </pc:sldMkLst>
        <pc:spChg chg="mod">
          <ac:chgData name="Striegel, Moriah" userId="2af4c3ec-dc10-4d2b-8060-0e7791eac357" providerId="ADAL" clId="{235093A1-5D4E-423E-BB94-F81DEBEF610A}" dt="2021-07-15T01:49:16.305" v="26" actId="1076"/>
          <ac:spMkLst>
            <pc:docMk/>
            <pc:sldMk cId="3185812983" sldId="2482"/>
            <ac:spMk id="21" creationId="{0D9B8CAD-C9AB-4F25-8907-1E664A1D096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b="0"/>
              <a:t>Kaseya Customers</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Sheet1!$B$1</c:f>
              <c:strCache>
                <c:ptCount val="1"/>
                <c:pt idx="0">
                  <c:v>Kaseya Customers</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c:ext xmlns:c16="http://schemas.microsoft.com/office/drawing/2014/chart" uri="{C3380CC4-5D6E-409C-BE32-E72D297353CC}">
                <c16:uniqueId val="{00000001-F4A2-4F57-8C9E-552891CC2648}"/>
              </c:ext>
            </c:extLst>
          </c:dPt>
          <c:dPt>
            <c:idx val="1"/>
            <c:bubble3D val="0"/>
            <c:spPr>
              <a:solidFill>
                <a:schemeClr val="lt1"/>
              </a:solidFill>
              <a:ln w="19050">
                <a:solidFill>
                  <a:schemeClr val="accent1"/>
                </a:solidFill>
              </a:ln>
              <a:effectLst/>
            </c:spPr>
            <c:extLst>
              <c:ext xmlns:c16="http://schemas.microsoft.com/office/drawing/2014/chart" uri="{C3380CC4-5D6E-409C-BE32-E72D297353CC}">
                <c16:uniqueId val="{00000003-F4A2-4F57-8C9E-552891CC2648}"/>
              </c:ext>
            </c:extLst>
          </c:dPt>
          <c:dLbls>
            <c:dLbl>
              <c:idx val="0"/>
              <c:layout>
                <c:manualLayout>
                  <c:x val="0.13052045608120932"/>
                  <c:y val="0.26226536310711857"/>
                </c:manualLayout>
              </c:layout>
              <c:tx>
                <c:rich>
                  <a:bodyPr/>
                  <a:lstStyle/>
                  <a:p>
                    <a:fld id="{DF6C1187-E9C2-4F1A-BDFA-DAF86D5EC461}" type="CATEGORYNAME">
                      <a:rPr lang="en-US"/>
                      <a:pPr/>
                      <a:t>[CATEGORY NAME]</a:t>
                    </a:fld>
                    <a:r>
                      <a:rPr lang="en-US" baseline="0"/>
                      <a:t>
0.17%</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4A2-4F57-8C9E-552891CC2648}"/>
                </c:ext>
              </c:extLst>
            </c:dLbl>
            <c:dLbl>
              <c:idx val="1"/>
              <c:tx>
                <c:rich>
                  <a:bodyPr/>
                  <a:lstStyle/>
                  <a:p>
                    <a:fld id="{96FFFF09-D24E-4573-ABFA-CE1DE510C4D0}" type="CATEGORYNAME">
                      <a:rPr lang="en-US"/>
                      <a:pPr/>
                      <a:t>[CATEGORY NAME]</a:t>
                    </a:fld>
                    <a:r>
                      <a:rPr lang="en-US" baseline="0"/>
                      <a:t>
99.83%</a:t>
                    </a:r>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4A2-4F57-8C9E-552891CC264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Sheet1!$A$2:$A$3</c:f>
              <c:strCache>
                <c:ptCount val="2"/>
                <c:pt idx="0">
                  <c:v>Affected by VSA Breach</c:v>
                </c:pt>
                <c:pt idx="1">
                  <c:v>Not Affected</c:v>
                </c:pt>
              </c:strCache>
            </c:strRef>
          </c:cat>
          <c:val>
            <c:numRef>
              <c:f>Sheet1!$B$2:$B$3</c:f>
              <c:numCache>
                <c:formatCode>General</c:formatCode>
                <c:ptCount val="2"/>
                <c:pt idx="0">
                  <c:v>60</c:v>
                </c:pt>
                <c:pt idx="1">
                  <c:v>35940</c:v>
                </c:pt>
              </c:numCache>
            </c:numRef>
          </c:val>
          <c:extLst>
            <c:ext xmlns:c16="http://schemas.microsoft.com/office/drawing/2014/chart" uri="{C3380CC4-5D6E-409C-BE32-E72D297353CC}">
              <c16:uniqueId val="{00000000-A8AF-405C-BF9B-FF60C708D370}"/>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CF6177-74F2-414C-A93D-E37B5873CDBA}"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F556E053-A831-4689-A55C-BCCAA2594906}">
      <dgm:prSet phldrT="[Text]" custT="1"/>
      <dgm:spPr/>
      <dgm:t>
        <a:bodyPr/>
        <a:lstStyle/>
        <a:p>
          <a:r>
            <a:rPr lang="en-US" sz="1700"/>
            <a:t>A digital library is available for internal audit concepts and data analytics software, such as CIA review materials, </a:t>
          </a:r>
          <a:r>
            <a:rPr lang="en-US" sz="1700" i="1"/>
            <a:t>Data Analytics for Auditors</a:t>
          </a:r>
          <a:r>
            <a:rPr lang="en-US" sz="1700" i="0"/>
            <a:t>, and </a:t>
          </a:r>
          <a:r>
            <a:rPr lang="en-US" sz="1700" i="1"/>
            <a:t>Cloud Networking: Understanding Cloud-Based Data Center Networks.</a:t>
          </a:r>
          <a:endParaRPr lang="en-US" sz="1700"/>
        </a:p>
      </dgm:t>
    </dgm:pt>
    <dgm:pt modelId="{BF0B2149-F337-4D0C-8099-BED5408BA972}" type="parTrans" cxnId="{A29A09E9-E08E-4847-A717-786B2929A9D9}">
      <dgm:prSet/>
      <dgm:spPr/>
      <dgm:t>
        <a:bodyPr/>
        <a:lstStyle/>
        <a:p>
          <a:endParaRPr lang="en-US"/>
        </a:p>
      </dgm:t>
    </dgm:pt>
    <dgm:pt modelId="{C8BFBBD7-6ECF-46B1-94E4-B0CEFFCA3E22}" type="sibTrans" cxnId="{A29A09E9-E08E-4847-A717-786B2929A9D9}">
      <dgm:prSet/>
      <dgm:spPr/>
      <dgm:t>
        <a:bodyPr/>
        <a:lstStyle/>
        <a:p>
          <a:endParaRPr lang="en-US"/>
        </a:p>
      </dgm:t>
    </dgm:pt>
    <dgm:pt modelId="{623BB026-0D3A-44BE-AF3A-C7B0B2AC0157}">
      <dgm:prSet phldrT="[Text]" custT="1"/>
      <dgm:spPr>
        <a:solidFill>
          <a:schemeClr val="accent3"/>
        </a:solidFill>
      </dgm:spPr>
      <dgm:t>
        <a:bodyPr/>
        <a:lstStyle/>
        <a:p>
          <a:r>
            <a:rPr lang="en-US" sz="1700"/>
            <a:t>Groups and People help your team stay connected and grow their networks to build teamwork. Create an internal audit group today!</a:t>
          </a:r>
        </a:p>
      </dgm:t>
    </dgm:pt>
    <dgm:pt modelId="{66A9F891-C9D5-4D59-839F-BDD683A7C13E}" type="parTrans" cxnId="{25A024D8-FFF6-4199-BAFE-9C0E0F701348}">
      <dgm:prSet/>
      <dgm:spPr/>
      <dgm:t>
        <a:bodyPr/>
        <a:lstStyle/>
        <a:p>
          <a:endParaRPr lang="en-US"/>
        </a:p>
      </dgm:t>
    </dgm:pt>
    <dgm:pt modelId="{BA845BF4-A25C-4DE1-A924-52F09A35E8E6}" type="sibTrans" cxnId="{25A024D8-FFF6-4199-BAFE-9C0E0F701348}">
      <dgm:prSet/>
      <dgm:spPr/>
      <dgm:t>
        <a:bodyPr/>
        <a:lstStyle/>
        <a:p>
          <a:endParaRPr lang="en-US"/>
        </a:p>
      </dgm:t>
    </dgm:pt>
    <dgm:pt modelId="{BE274ABF-209B-4C32-ADC6-CA2E2D28F826}">
      <dgm:prSet phldrT="[Text]" custT="1"/>
      <dgm:spPr>
        <a:solidFill>
          <a:schemeClr val="accent4"/>
        </a:solidFill>
      </dgm:spPr>
      <dgm:t>
        <a:bodyPr/>
        <a:lstStyle/>
        <a:p>
          <a:r>
            <a:rPr lang="en-US" sz="1700"/>
            <a:t>Courses are a great way to deepen your knowledge of internal audit concepts. Some courses we would recommend are </a:t>
          </a:r>
          <a:r>
            <a:rPr lang="en-US" sz="1700" i="1"/>
            <a:t>Cloud 2021: Cloud Architectures, Identity and Access Services, </a:t>
          </a:r>
          <a:r>
            <a:rPr lang="en-US" sz="1700" i="0"/>
            <a:t>and </a:t>
          </a:r>
          <a:r>
            <a:rPr lang="en-US" sz="1700" i="1"/>
            <a:t>CompTIA Cloud+: Data Security and Compliance Controls</a:t>
          </a:r>
          <a:r>
            <a:rPr lang="en-US" sz="1700" i="0"/>
            <a:t>.</a:t>
          </a:r>
          <a:endParaRPr lang="en-US" sz="1700" i="1"/>
        </a:p>
      </dgm:t>
    </dgm:pt>
    <dgm:pt modelId="{6A3ACFFC-CF1E-42B5-921E-3EB1859A4822}" type="parTrans" cxnId="{067224DC-BAE6-43B1-82E5-6D792EC0DFBA}">
      <dgm:prSet/>
      <dgm:spPr/>
      <dgm:t>
        <a:bodyPr/>
        <a:lstStyle/>
        <a:p>
          <a:endParaRPr lang="en-US"/>
        </a:p>
      </dgm:t>
    </dgm:pt>
    <dgm:pt modelId="{26242547-8631-496C-B47E-A4EE53992DD4}" type="sibTrans" cxnId="{067224DC-BAE6-43B1-82E5-6D792EC0DFBA}">
      <dgm:prSet/>
      <dgm:spPr/>
      <dgm:t>
        <a:bodyPr/>
        <a:lstStyle/>
        <a:p>
          <a:endParaRPr lang="en-US"/>
        </a:p>
      </dgm:t>
    </dgm:pt>
    <dgm:pt modelId="{5E8CA1A3-D82A-4A6D-AC24-87E5C1BB0A9F}" type="pres">
      <dgm:prSet presAssocID="{CECF6177-74F2-414C-A93D-E37B5873CDBA}" presName="Name0" presStyleCnt="0">
        <dgm:presLayoutVars>
          <dgm:chMax val="7"/>
          <dgm:chPref val="7"/>
          <dgm:dir/>
        </dgm:presLayoutVars>
      </dgm:prSet>
      <dgm:spPr/>
    </dgm:pt>
    <dgm:pt modelId="{268B29B1-8010-457F-AA07-BBA2131A28E0}" type="pres">
      <dgm:prSet presAssocID="{CECF6177-74F2-414C-A93D-E37B5873CDBA}" presName="Name1" presStyleCnt="0"/>
      <dgm:spPr/>
    </dgm:pt>
    <dgm:pt modelId="{F82FC9C3-1CFF-42BA-A329-001AA1C6A4EA}" type="pres">
      <dgm:prSet presAssocID="{CECF6177-74F2-414C-A93D-E37B5873CDBA}" presName="cycle" presStyleCnt="0"/>
      <dgm:spPr/>
    </dgm:pt>
    <dgm:pt modelId="{F1C605D8-E5D8-4830-BDDC-961A4586877A}" type="pres">
      <dgm:prSet presAssocID="{CECF6177-74F2-414C-A93D-E37B5873CDBA}" presName="srcNode" presStyleLbl="node1" presStyleIdx="0" presStyleCnt="3"/>
      <dgm:spPr/>
    </dgm:pt>
    <dgm:pt modelId="{B95AF1B0-B406-4F55-8407-6B8844DC05BF}" type="pres">
      <dgm:prSet presAssocID="{CECF6177-74F2-414C-A93D-E37B5873CDBA}" presName="conn" presStyleLbl="parChTrans1D2" presStyleIdx="0" presStyleCnt="1"/>
      <dgm:spPr/>
    </dgm:pt>
    <dgm:pt modelId="{C6818DAB-9F1D-4887-8605-860C1484A0D4}" type="pres">
      <dgm:prSet presAssocID="{CECF6177-74F2-414C-A93D-E37B5873CDBA}" presName="extraNode" presStyleLbl="node1" presStyleIdx="0" presStyleCnt="3"/>
      <dgm:spPr/>
    </dgm:pt>
    <dgm:pt modelId="{4BDDCDB0-9D53-40BD-A139-6D4D4A322A19}" type="pres">
      <dgm:prSet presAssocID="{CECF6177-74F2-414C-A93D-E37B5873CDBA}" presName="dstNode" presStyleLbl="node1" presStyleIdx="0" presStyleCnt="3"/>
      <dgm:spPr/>
    </dgm:pt>
    <dgm:pt modelId="{978E4A24-3E4D-4817-BDEA-24AA2FE11B07}" type="pres">
      <dgm:prSet presAssocID="{F556E053-A831-4689-A55C-BCCAA2594906}" presName="text_1" presStyleLbl="node1" presStyleIdx="0" presStyleCnt="3">
        <dgm:presLayoutVars>
          <dgm:bulletEnabled val="1"/>
        </dgm:presLayoutVars>
      </dgm:prSet>
      <dgm:spPr/>
    </dgm:pt>
    <dgm:pt modelId="{04498C3D-BFF7-456C-8241-F917745A810C}" type="pres">
      <dgm:prSet presAssocID="{F556E053-A831-4689-A55C-BCCAA2594906}" presName="accent_1" presStyleCnt="0"/>
      <dgm:spPr/>
    </dgm:pt>
    <dgm:pt modelId="{6A6112FC-886C-4FBE-BA24-626B959FC71D}" type="pres">
      <dgm:prSet presAssocID="{F556E053-A831-4689-A55C-BCCAA2594906}" presName="accentRepeatNode" presStyleLbl="solidFgAcc1" presStyleIdx="0" presStyleCnt="3"/>
      <dgm:spPr/>
    </dgm:pt>
    <dgm:pt modelId="{CCC264FA-6350-4515-8FC3-583C97C4373D}" type="pres">
      <dgm:prSet presAssocID="{623BB026-0D3A-44BE-AF3A-C7B0B2AC0157}" presName="text_2" presStyleLbl="node1" presStyleIdx="1" presStyleCnt="3">
        <dgm:presLayoutVars>
          <dgm:bulletEnabled val="1"/>
        </dgm:presLayoutVars>
      </dgm:prSet>
      <dgm:spPr/>
    </dgm:pt>
    <dgm:pt modelId="{8FA2D4D9-0AD8-40B2-BD49-C7D722CD3D21}" type="pres">
      <dgm:prSet presAssocID="{623BB026-0D3A-44BE-AF3A-C7B0B2AC0157}" presName="accent_2" presStyleCnt="0"/>
      <dgm:spPr/>
    </dgm:pt>
    <dgm:pt modelId="{C7A00698-424B-4913-8181-6C3A7D6436A4}" type="pres">
      <dgm:prSet presAssocID="{623BB026-0D3A-44BE-AF3A-C7B0B2AC0157}" presName="accentRepeatNode" presStyleLbl="solidFgAcc1" presStyleIdx="1" presStyleCnt="3"/>
      <dgm:spPr/>
    </dgm:pt>
    <dgm:pt modelId="{A1047625-9138-45C1-B240-D6D6EAE1984C}" type="pres">
      <dgm:prSet presAssocID="{BE274ABF-209B-4C32-ADC6-CA2E2D28F826}" presName="text_3" presStyleLbl="node1" presStyleIdx="2" presStyleCnt="3">
        <dgm:presLayoutVars>
          <dgm:bulletEnabled val="1"/>
        </dgm:presLayoutVars>
      </dgm:prSet>
      <dgm:spPr/>
    </dgm:pt>
    <dgm:pt modelId="{9DB1E9A2-6DC6-4EEB-90EF-CEF370B8A89D}" type="pres">
      <dgm:prSet presAssocID="{BE274ABF-209B-4C32-ADC6-CA2E2D28F826}" presName="accent_3" presStyleCnt="0"/>
      <dgm:spPr/>
    </dgm:pt>
    <dgm:pt modelId="{4F4180A4-0ECA-48F2-812C-09BC2B07B02B}" type="pres">
      <dgm:prSet presAssocID="{BE274ABF-209B-4C32-ADC6-CA2E2D28F826}" presName="accentRepeatNode" presStyleLbl="solidFgAcc1" presStyleIdx="2" presStyleCnt="3"/>
      <dgm:spPr/>
    </dgm:pt>
  </dgm:ptLst>
  <dgm:cxnLst>
    <dgm:cxn modelId="{90A86F25-AC71-4D74-A85F-E49A29BB83CE}" type="presOf" srcId="{623BB026-0D3A-44BE-AF3A-C7B0B2AC0157}" destId="{CCC264FA-6350-4515-8FC3-583C97C4373D}" srcOrd="0" destOrd="0" presId="urn:microsoft.com/office/officeart/2008/layout/VerticalCurvedList"/>
    <dgm:cxn modelId="{CEE42A2C-5827-4A7F-B5D2-D2B1A978F6D0}" type="presOf" srcId="{CECF6177-74F2-414C-A93D-E37B5873CDBA}" destId="{5E8CA1A3-D82A-4A6D-AC24-87E5C1BB0A9F}" srcOrd="0" destOrd="0" presId="urn:microsoft.com/office/officeart/2008/layout/VerticalCurvedList"/>
    <dgm:cxn modelId="{E6673B62-63D8-4B0D-93A9-563D9D9BA831}" type="presOf" srcId="{BE274ABF-209B-4C32-ADC6-CA2E2D28F826}" destId="{A1047625-9138-45C1-B240-D6D6EAE1984C}" srcOrd="0" destOrd="0" presId="urn:microsoft.com/office/officeart/2008/layout/VerticalCurvedList"/>
    <dgm:cxn modelId="{D2F2D593-38BB-45AF-A05E-CCEEC59532E1}" type="presOf" srcId="{F556E053-A831-4689-A55C-BCCAA2594906}" destId="{978E4A24-3E4D-4817-BDEA-24AA2FE11B07}" srcOrd="0" destOrd="0" presId="urn:microsoft.com/office/officeart/2008/layout/VerticalCurvedList"/>
    <dgm:cxn modelId="{CF140BC9-3885-4416-B72E-6B9A97B46816}" type="presOf" srcId="{C8BFBBD7-6ECF-46B1-94E4-B0CEFFCA3E22}" destId="{B95AF1B0-B406-4F55-8407-6B8844DC05BF}" srcOrd="0" destOrd="0" presId="urn:microsoft.com/office/officeart/2008/layout/VerticalCurvedList"/>
    <dgm:cxn modelId="{25A024D8-FFF6-4199-BAFE-9C0E0F701348}" srcId="{CECF6177-74F2-414C-A93D-E37B5873CDBA}" destId="{623BB026-0D3A-44BE-AF3A-C7B0B2AC0157}" srcOrd="1" destOrd="0" parTransId="{66A9F891-C9D5-4D59-839F-BDD683A7C13E}" sibTransId="{BA845BF4-A25C-4DE1-A924-52F09A35E8E6}"/>
    <dgm:cxn modelId="{067224DC-BAE6-43B1-82E5-6D792EC0DFBA}" srcId="{CECF6177-74F2-414C-A93D-E37B5873CDBA}" destId="{BE274ABF-209B-4C32-ADC6-CA2E2D28F826}" srcOrd="2" destOrd="0" parTransId="{6A3ACFFC-CF1E-42B5-921E-3EB1859A4822}" sibTransId="{26242547-8631-496C-B47E-A4EE53992DD4}"/>
    <dgm:cxn modelId="{A29A09E9-E08E-4847-A717-786B2929A9D9}" srcId="{CECF6177-74F2-414C-A93D-E37B5873CDBA}" destId="{F556E053-A831-4689-A55C-BCCAA2594906}" srcOrd="0" destOrd="0" parTransId="{BF0B2149-F337-4D0C-8099-BED5408BA972}" sibTransId="{C8BFBBD7-6ECF-46B1-94E4-B0CEFFCA3E22}"/>
    <dgm:cxn modelId="{866D41E8-3E40-4F8A-9552-A59A55CF9ECC}" type="presParOf" srcId="{5E8CA1A3-D82A-4A6D-AC24-87E5C1BB0A9F}" destId="{268B29B1-8010-457F-AA07-BBA2131A28E0}" srcOrd="0" destOrd="0" presId="urn:microsoft.com/office/officeart/2008/layout/VerticalCurvedList"/>
    <dgm:cxn modelId="{5CE37CEA-E746-4E6F-82F4-BF8058481093}" type="presParOf" srcId="{268B29B1-8010-457F-AA07-BBA2131A28E0}" destId="{F82FC9C3-1CFF-42BA-A329-001AA1C6A4EA}" srcOrd="0" destOrd="0" presId="urn:microsoft.com/office/officeart/2008/layout/VerticalCurvedList"/>
    <dgm:cxn modelId="{5A9558D9-FA91-47C6-BC4E-A8DC0B96137B}" type="presParOf" srcId="{F82FC9C3-1CFF-42BA-A329-001AA1C6A4EA}" destId="{F1C605D8-E5D8-4830-BDDC-961A4586877A}" srcOrd="0" destOrd="0" presId="urn:microsoft.com/office/officeart/2008/layout/VerticalCurvedList"/>
    <dgm:cxn modelId="{36D2F098-E0C2-428B-BFB8-7B050ED3EC91}" type="presParOf" srcId="{F82FC9C3-1CFF-42BA-A329-001AA1C6A4EA}" destId="{B95AF1B0-B406-4F55-8407-6B8844DC05BF}" srcOrd="1" destOrd="0" presId="urn:microsoft.com/office/officeart/2008/layout/VerticalCurvedList"/>
    <dgm:cxn modelId="{75286CCF-DD2E-4448-BADE-EFE5AC0B4E8C}" type="presParOf" srcId="{F82FC9C3-1CFF-42BA-A329-001AA1C6A4EA}" destId="{C6818DAB-9F1D-4887-8605-860C1484A0D4}" srcOrd="2" destOrd="0" presId="urn:microsoft.com/office/officeart/2008/layout/VerticalCurvedList"/>
    <dgm:cxn modelId="{63015BEB-D720-47B1-B7C2-CF9960D1E8D7}" type="presParOf" srcId="{F82FC9C3-1CFF-42BA-A329-001AA1C6A4EA}" destId="{4BDDCDB0-9D53-40BD-A139-6D4D4A322A19}" srcOrd="3" destOrd="0" presId="urn:microsoft.com/office/officeart/2008/layout/VerticalCurvedList"/>
    <dgm:cxn modelId="{CA37FEF0-D6AB-41E8-AD7D-7BBA5A6B9D09}" type="presParOf" srcId="{268B29B1-8010-457F-AA07-BBA2131A28E0}" destId="{978E4A24-3E4D-4817-BDEA-24AA2FE11B07}" srcOrd="1" destOrd="0" presId="urn:microsoft.com/office/officeart/2008/layout/VerticalCurvedList"/>
    <dgm:cxn modelId="{D227E37C-71B4-4671-A9EF-0149E42AABA4}" type="presParOf" srcId="{268B29B1-8010-457F-AA07-BBA2131A28E0}" destId="{04498C3D-BFF7-456C-8241-F917745A810C}" srcOrd="2" destOrd="0" presId="urn:microsoft.com/office/officeart/2008/layout/VerticalCurvedList"/>
    <dgm:cxn modelId="{6146588E-6295-4F75-A7B8-36E758C1EACF}" type="presParOf" srcId="{04498C3D-BFF7-456C-8241-F917745A810C}" destId="{6A6112FC-886C-4FBE-BA24-626B959FC71D}" srcOrd="0" destOrd="0" presId="urn:microsoft.com/office/officeart/2008/layout/VerticalCurvedList"/>
    <dgm:cxn modelId="{7FFDD122-FFC8-4A87-B28E-D022B03A916C}" type="presParOf" srcId="{268B29B1-8010-457F-AA07-BBA2131A28E0}" destId="{CCC264FA-6350-4515-8FC3-583C97C4373D}" srcOrd="3" destOrd="0" presId="urn:microsoft.com/office/officeart/2008/layout/VerticalCurvedList"/>
    <dgm:cxn modelId="{531EC500-C809-4DDE-842D-980B6F80F0A4}" type="presParOf" srcId="{268B29B1-8010-457F-AA07-BBA2131A28E0}" destId="{8FA2D4D9-0AD8-40B2-BD49-C7D722CD3D21}" srcOrd="4" destOrd="0" presId="urn:microsoft.com/office/officeart/2008/layout/VerticalCurvedList"/>
    <dgm:cxn modelId="{8A604DD4-3C00-4742-AD6A-9E80926D8AEE}" type="presParOf" srcId="{8FA2D4D9-0AD8-40B2-BD49-C7D722CD3D21}" destId="{C7A00698-424B-4913-8181-6C3A7D6436A4}" srcOrd="0" destOrd="0" presId="urn:microsoft.com/office/officeart/2008/layout/VerticalCurvedList"/>
    <dgm:cxn modelId="{1EC8500E-E12B-489C-8A4F-CF99B4B83DCF}" type="presParOf" srcId="{268B29B1-8010-457F-AA07-BBA2131A28E0}" destId="{A1047625-9138-45C1-B240-D6D6EAE1984C}" srcOrd="5" destOrd="0" presId="urn:microsoft.com/office/officeart/2008/layout/VerticalCurvedList"/>
    <dgm:cxn modelId="{94231E4B-31ED-49FB-B1BE-D716C8B2056E}" type="presParOf" srcId="{268B29B1-8010-457F-AA07-BBA2131A28E0}" destId="{9DB1E9A2-6DC6-4EEB-90EF-CEF370B8A89D}" srcOrd="6" destOrd="0" presId="urn:microsoft.com/office/officeart/2008/layout/VerticalCurvedList"/>
    <dgm:cxn modelId="{01804392-1F15-4055-842F-D484E8F5A20B}" type="presParOf" srcId="{9DB1E9A2-6DC6-4EEB-90EF-CEF370B8A89D}" destId="{4F4180A4-0ECA-48F2-812C-09BC2B07B0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F1B0-B406-4F55-8407-6B8844DC05BF}">
      <dsp:nvSpPr>
        <dsp:cNvPr id="0" name=""/>
        <dsp:cNvSpPr/>
      </dsp:nvSpPr>
      <dsp:spPr>
        <a:xfrm>
          <a:off x="-6125176" y="-937410"/>
          <a:ext cx="7293488" cy="7293488"/>
        </a:xfrm>
        <a:prstGeom prst="blockArc">
          <a:avLst>
            <a:gd name="adj1" fmla="val 18900000"/>
            <a:gd name="adj2" fmla="val 2700000"/>
            <a:gd name="adj3" fmla="val 296"/>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8E4A24-3E4D-4817-BDEA-24AA2FE11B07}">
      <dsp:nvSpPr>
        <dsp:cNvPr id="0" name=""/>
        <dsp:cNvSpPr/>
      </dsp:nvSpPr>
      <dsp:spPr>
        <a:xfrm>
          <a:off x="752110" y="541866"/>
          <a:ext cx="7301111" cy="108373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A digital library is available for internal audit concepts and data analytics software, such as CIA review materials, </a:t>
          </a:r>
          <a:r>
            <a:rPr lang="en-US" sz="1700" i="1" kern="1200"/>
            <a:t>Data Analytics for Auditors</a:t>
          </a:r>
          <a:r>
            <a:rPr lang="en-US" sz="1700" i="0" kern="1200"/>
            <a:t>, and </a:t>
          </a:r>
          <a:r>
            <a:rPr lang="en-US" sz="1700" i="1" kern="1200"/>
            <a:t>Cloud Networking: Understanding Cloud-Based Data Center Networks.</a:t>
          </a:r>
          <a:endParaRPr lang="en-US" sz="1700" kern="1200"/>
        </a:p>
      </dsp:txBody>
      <dsp:txXfrm>
        <a:off x="752110" y="541866"/>
        <a:ext cx="7301111" cy="1083733"/>
      </dsp:txXfrm>
    </dsp:sp>
    <dsp:sp modelId="{6A6112FC-886C-4FBE-BA24-626B959FC71D}">
      <dsp:nvSpPr>
        <dsp:cNvPr id="0" name=""/>
        <dsp:cNvSpPr/>
      </dsp:nvSpPr>
      <dsp:spPr>
        <a:xfrm>
          <a:off x="74777" y="406400"/>
          <a:ext cx="1354666" cy="135466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C264FA-6350-4515-8FC3-583C97C4373D}">
      <dsp:nvSpPr>
        <dsp:cNvPr id="0" name=""/>
        <dsp:cNvSpPr/>
      </dsp:nvSpPr>
      <dsp:spPr>
        <a:xfrm>
          <a:off x="1146048" y="2167466"/>
          <a:ext cx="6907174" cy="108373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Groups and People help your team stay connected and grow their networks to build teamwork. Create an internal audit group today!</a:t>
          </a:r>
        </a:p>
      </dsp:txBody>
      <dsp:txXfrm>
        <a:off x="1146048" y="2167466"/>
        <a:ext cx="6907174" cy="1083733"/>
      </dsp:txXfrm>
    </dsp:sp>
    <dsp:sp modelId="{C7A00698-424B-4913-8181-6C3A7D6436A4}">
      <dsp:nvSpPr>
        <dsp:cNvPr id="0" name=""/>
        <dsp:cNvSpPr/>
      </dsp:nvSpPr>
      <dsp:spPr>
        <a:xfrm>
          <a:off x="468714" y="2032000"/>
          <a:ext cx="1354666" cy="1354666"/>
        </a:xfrm>
        <a:prstGeom prst="ellipse">
          <a:avLst/>
        </a:prstGeom>
        <a:solidFill>
          <a:schemeClr val="lt1">
            <a:hueOff val="0"/>
            <a:satOff val="0"/>
            <a:lumOff val="0"/>
            <a:alphaOff val="0"/>
          </a:schemeClr>
        </a:solidFill>
        <a:ln w="25400" cap="flat" cmpd="sng" algn="ctr">
          <a:solidFill>
            <a:schemeClr val="accent2">
              <a:hueOff val="0"/>
              <a:satOff val="-11000"/>
              <a:lumOff val="10392"/>
              <a:alphaOff val="0"/>
            </a:schemeClr>
          </a:solidFill>
          <a:prstDash val="solid"/>
        </a:ln>
        <a:effectLst/>
      </dsp:spPr>
      <dsp:style>
        <a:lnRef idx="2">
          <a:scrgbClr r="0" g="0" b="0"/>
        </a:lnRef>
        <a:fillRef idx="1">
          <a:scrgbClr r="0" g="0" b="0"/>
        </a:fillRef>
        <a:effectRef idx="0">
          <a:scrgbClr r="0" g="0" b="0"/>
        </a:effectRef>
        <a:fontRef idx="minor"/>
      </dsp:style>
    </dsp:sp>
    <dsp:sp modelId="{A1047625-9138-45C1-B240-D6D6EAE1984C}">
      <dsp:nvSpPr>
        <dsp:cNvPr id="0" name=""/>
        <dsp:cNvSpPr/>
      </dsp:nvSpPr>
      <dsp:spPr>
        <a:xfrm>
          <a:off x="752110" y="3793066"/>
          <a:ext cx="7301111" cy="1083733"/>
        </a:xfrm>
        <a:prstGeom prst="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t>Courses are a great way to deepen your knowledge of internal audit concepts. Some courses we would recommend are </a:t>
          </a:r>
          <a:r>
            <a:rPr lang="en-US" sz="1700" i="1" kern="1200"/>
            <a:t>Cloud 2021: Cloud Architectures, Identity and Access Services, </a:t>
          </a:r>
          <a:r>
            <a:rPr lang="en-US" sz="1700" i="0" kern="1200"/>
            <a:t>and </a:t>
          </a:r>
          <a:r>
            <a:rPr lang="en-US" sz="1700" i="1" kern="1200"/>
            <a:t>CompTIA Cloud+: Data Security and Compliance Controls</a:t>
          </a:r>
          <a:r>
            <a:rPr lang="en-US" sz="1700" i="0" kern="1200"/>
            <a:t>.</a:t>
          </a:r>
          <a:endParaRPr lang="en-US" sz="1700" i="1" kern="1200"/>
        </a:p>
      </dsp:txBody>
      <dsp:txXfrm>
        <a:off x="752110" y="3793066"/>
        <a:ext cx="7301111" cy="1083733"/>
      </dsp:txXfrm>
    </dsp:sp>
    <dsp:sp modelId="{4F4180A4-0ECA-48F2-812C-09BC2B07B02B}">
      <dsp:nvSpPr>
        <dsp:cNvPr id="0" name=""/>
        <dsp:cNvSpPr/>
      </dsp:nvSpPr>
      <dsp:spPr>
        <a:xfrm>
          <a:off x="74777" y="3657600"/>
          <a:ext cx="1354666" cy="1354666"/>
        </a:xfrm>
        <a:prstGeom prst="ellipse">
          <a:avLst/>
        </a:prstGeom>
        <a:solidFill>
          <a:schemeClr val="lt1">
            <a:hueOff val="0"/>
            <a:satOff val="0"/>
            <a:lumOff val="0"/>
            <a:alphaOff val="0"/>
          </a:schemeClr>
        </a:solidFill>
        <a:ln w="25400" cap="flat" cmpd="sng" algn="ctr">
          <a:solidFill>
            <a:schemeClr val="accent2">
              <a:hueOff val="0"/>
              <a:satOff val="-21999"/>
              <a:lumOff val="2078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6C4AF-6124-444B-90BA-23DB6C5330EE}"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A4BF5B-7496-4179-95EE-E089B5D5CC27}" type="slidenum">
              <a:rPr lang="en-US" smtClean="0"/>
              <a:t>‹#›</a:t>
            </a:fld>
            <a:endParaRPr lang="en-US"/>
          </a:p>
        </p:txBody>
      </p:sp>
    </p:spTree>
    <p:extLst>
      <p:ext uri="{BB962C8B-B14F-4D97-AF65-F5344CB8AC3E}">
        <p14:creationId xmlns:p14="http://schemas.microsoft.com/office/powerpoint/2010/main" val="1078361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4BF5B-7496-4179-95EE-E089B5D5CC27}" type="slidenum">
              <a:rPr lang="en-US" smtClean="0"/>
              <a:t>7</a:t>
            </a:fld>
            <a:endParaRPr lang="en-US"/>
          </a:p>
        </p:txBody>
      </p:sp>
    </p:spTree>
    <p:extLst>
      <p:ext uri="{BB962C8B-B14F-4D97-AF65-F5344CB8AC3E}">
        <p14:creationId xmlns:p14="http://schemas.microsoft.com/office/powerpoint/2010/main" val="54418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is irreversible once sent by the sender, and because users are assigned a public key once they log on, they are not using names/etc., allowing them to remain anonymous</a:t>
            </a:r>
            <a:r>
              <a:rPr lang="en-US"/>
              <a:t>. </a:t>
            </a:r>
            <a:endParaRPr lang="en-US" dirty="0"/>
          </a:p>
        </p:txBody>
      </p:sp>
      <p:sp>
        <p:nvSpPr>
          <p:cNvPr id="4" name="Slide Number Placeholder 3"/>
          <p:cNvSpPr>
            <a:spLocks noGrp="1"/>
          </p:cNvSpPr>
          <p:nvPr>
            <p:ph type="sldNum" sz="quarter" idx="5"/>
          </p:nvPr>
        </p:nvSpPr>
        <p:spPr/>
        <p:txBody>
          <a:bodyPr/>
          <a:lstStyle/>
          <a:p>
            <a:fld id="{5CA4BF5B-7496-4179-95EE-E089B5D5CC27}" type="slidenum">
              <a:rPr lang="en-US" smtClean="0"/>
              <a:t>26</a:t>
            </a:fld>
            <a:endParaRPr lang="en-US"/>
          </a:p>
        </p:txBody>
      </p:sp>
    </p:spTree>
    <p:extLst>
      <p:ext uri="{BB962C8B-B14F-4D97-AF65-F5344CB8AC3E}">
        <p14:creationId xmlns:p14="http://schemas.microsoft.com/office/powerpoint/2010/main" val="2016567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grpSp>
        <p:nvGrpSpPr>
          <p:cNvPr id="4" name="Group 3"/>
          <p:cNvGrpSpPr/>
          <p:nvPr userDrawn="1"/>
        </p:nvGrpSpPr>
        <p:grpSpPr>
          <a:xfrm>
            <a:off x="557929" y="429542"/>
            <a:ext cx="2872536" cy="352779"/>
            <a:chOff x="557784" y="429541"/>
            <a:chExt cx="2871788" cy="352779"/>
          </a:xfrm>
        </p:grpSpPr>
        <p:sp>
          <p:nvSpPr>
            <p:cNvPr id="14" name="Freeform 7">
              <a:extLst>
                <a:ext uri="{FF2B5EF4-FFF2-40B4-BE49-F238E27FC236}">
                  <a16:creationId xmlns:a16="http://schemas.microsoft.com/office/drawing/2014/main" id="{F017E871-18C4-45C8-9198-BF6823490447}"/>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5" name="Freeform 8">
              <a:extLst>
                <a:ext uri="{FF2B5EF4-FFF2-40B4-BE49-F238E27FC236}">
                  <a16:creationId xmlns:a16="http://schemas.microsoft.com/office/drawing/2014/main" id="{64721E85-2239-483B-879C-87964E713A6D}"/>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6" name="Freeform 9">
              <a:extLst>
                <a:ext uri="{FF2B5EF4-FFF2-40B4-BE49-F238E27FC236}">
                  <a16:creationId xmlns:a16="http://schemas.microsoft.com/office/drawing/2014/main" id="{DE44ED71-C040-4229-9666-B07DD1B05DA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7" name="Freeform 10">
              <a:extLst>
                <a:ext uri="{FF2B5EF4-FFF2-40B4-BE49-F238E27FC236}">
                  <a16:creationId xmlns:a16="http://schemas.microsoft.com/office/drawing/2014/main" id="{072BB834-AF3C-4EED-BC86-8DE307022146}"/>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8" name="Freeform 11">
              <a:extLst>
                <a:ext uri="{FF2B5EF4-FFF2-40B4-BE49-F238E27FC236}">
                  <a16:creationId xmlns:a16="http://schemas.microsoft.com/office/drawing/2014/main" id="{D98FB805-93F1-4DD1-A922-41F0F7210F91}"/>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9" name="Freeform 12">
              <a:extLst>
                <a:ext uri="{FF2B5EF4-FFF2-40B4-BE49-F238E27FC236}">
                  <a16:creationId xmlns:a16="http://schemas.microsoft.com/office/drawing/2014/main" id="{71225E3C-921D-42FF-B4D6-693BE039622F}"/>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CVS Health Sans" panose="020B0504020202020204" pitchFamily="34" charset="0"/>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318154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bg1"/>
                </a:solidFill>
                <a:latin typeface="+mj-lt"/>
              </a:defRPr>
            </a:lvl1pPr>
          </a:lstStyle>
          <a:p>
            <a:r>
              <a:rPr lang="en-US"/>
              <a:t>Click to edit title for divider</a:t>
            </a:r>
          </a:p>
        </p:txBody>
      </p:sp>
    </p:spTree>
    <p:extLst>
      <p:ext uri="{BB962C8B-B14F-4D97-AF65-F5344CB8AC3E}">
        <p14:creationId xmlns:p14="http://schemas.microsoft.com/office/powerpoint/2010/main" val="287359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834653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6257926"/>
            <a:ext cx="12192000" cy="60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70448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52773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871270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05145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0"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1"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2"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16235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786896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Tree>
    <p:extLst>
      <p:ext uri="{BB962C8B-B14F-4D97-AF65-F5344CB8AC3E}">
        <p14:creationId xmlns:p14="http://schemas.microsoft.com/office/powerpoint/2010/main" val="2589221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5" y="1752601"/>
            <a:ext cx="9051932" cy="2975735"/>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0496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grpSp>
        <p:nvGrpSpPr>
          <p:cNvPr id="20" name="Group 19"/>
          <p:cNvGrpSpPr/>
          <p:nvPr userDrawn="1"/>
        </p:nvGrpSpPr>
        <p:grpSpPr>
          <a:xfrm>
            <a:off x="557929" y="429542"/>
            <a:ext cx="2872536" cy="352779"/>
            <a:chOff x="557784" y="429541"/>
            <a:chExt cx="2871788" cy="352779"/>
          </a:xfrm>
        </p:grpSpPr>
        <p:sp>
          <p:nvSpPr>
            <p:cNvPr id="22" name="Freeform 7">
              <a:extLst>
                <a:ext uri="{FF2B5EF4-FFF2-40B4-BE49-F238E27FC236}">
                  <a16:creationId xmlns:a16="http://schemas.microsoft.com/office/drawing/2014/main" id="{F017E871-18C4-45C8-9198-BF6823490447}"/>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3" name="Freeform 8">
              <a:extLst>
                <a:ext uri="{FF2B5EF4-FFF2-40B4-BE49-F238E27FC236}">
                  <a16:creationId xmlns:a16="http://schemas.microsoft.com/office/drawing/2014/main" id="{64721E85-2239-483B-879C-87964E713A6D}"/>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4" name="Freeform 9">
              <a:extLst>
                <a:ext uri="{FF2B5EF4-FFF2-40B4-BE49-F238E27FC236}">
                  <a16:creationId xmlns:a16="http://schemas.microsoft.com/office/drawing/2014/main" id="{DE44ED71-C040-4229-9666-B07DD1B05DA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5" name="Freeform 10">
              <a:extLst>
                <a:ext uri="{FF2B5EF4-FFF2-40B4-BE49-F238E27FC236}">
                  <a16:creationId xmlns:a16="http://schemas.microsoft.com/office/drawing/2014/main" id="{072BB834-AF3C-4EED-BC86-8DE307022146}"/>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6" name="Freeform 11">
              <a:extLst>
                <a:ext uri="{FF2B5EF4-FFF2-40B4-BE49-F238E27FC236}">
                  <a16:creationId xmlns:a16="http://schemas.microsoft.com/office/drawing/2014/main" id="{D98FB805-93F1-4DD1-A922-41F0F7210F91}"/>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7" name="Freeform 12">
              <a:extLst>
                <a:ext uri="{FF2B5EF4-FFF2-40B4-BE49-F238E27FC236}">
                  <a16:creationId xmlns:a16="http://schemas.microsoft.com/office/drawing/2014/main" id="{71225E3C-921D-42FF-B4D6-693BE039622F}"/>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
        <p:nvSpPr>
          <p:cNvPr id="15" name="Text Placeholder 4"/>
          <p:cNvSpPr>
            <a:spLocks noGrp="1"/>
          </p:cNvSpPr>
          <p:nvPr>
            <p:ph type="body" sz="quarter" idx="16" hasCustomPrompt="1"/>
          </p:nvPr>
        </p:nvSpPr>
        <p:spPr>
          <a:xfrm>
            <a:off x="557930" y="4379002"/>
            <a:ext cx="3582950" cy="1262324"/>
          </a:xfrm>
        </p:spPr>
        <p:txBody>
          <a:bodyPr/>
          <a:lstStyle>
            <a:lvl1pPr>
              <a:defRPr lang="en-US" sz="1500" b="1" kern="1200" dirty="0">
                <a:solidFill>
                  <a:schemeClr val="tx2"/>
                </a:solidFill>
                <a:latin typeface="CVS Health Sans" panose="020B0504020202020204" pitchFamily="34" charset="0"/>
                <a:ea typeface="+mn-ea"/>
                <a:cs typeface="+mn-cs"/>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490733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3"/>
            <a:ext cx="7174286" cy="2975735"/>
          </a:xfrm>
        </p:spPr>
        <p:txBody>
          <a:bodyPr>
            <a:noAutofit/>
          </a:bodyPr>
          <a:lstStyle>
            <a:lvl1pPr>
              <a:defRPr>
                <a:solidFill>
                  <a:schemeClr val="tx2"/>
                </a:solidFill>
              </a:defRPr>
            </a:lvl1pPr>
          </a:lstStyle>
          <a:p>
            <a:pPr lvl="0"/>
            <a:r>
              <a:rPr lang="en-US"/>
              <a:t>Click to edit Master text styles</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082790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grpSp>
        <p:nvGrpSpPr>
          <p:cNvPr id="19" name="Group 18">
            <a:extLst>
              <a:ext uri="{FF2B5EF4-FFF2-40B4-BE49-F238E27FC236}">
                <a16:creationId xmlns:a16="http://schemas.microsoft.com/office/drawing/2014/main" id="{4FDE6AD5-F9DF-408C-8730-856FE7DF1ACB}"/>
              </a:ext>
            </a:extLst>
          </p:cNvPr>
          <p:cNvGrpSpPr>
            <a:grpSpLocks noChangeAspect="1"/>
          </p:cNvGrpSpPr>
          <p:nvPr userDrawn="1"/>
        </p:nvGrpSpPr>
        <p:grpSpPr>
          <a:xfrm>
            <a:off x="10355279" y="6373316"/>
            <a:ext cx="1279513" cy="157138"/>
            <a:chOff x="1011652" y="1504398"/>
            <a:chExt cx="10028238" cy="1231900"/>
          </a:xfrm>
          <a:solidFill>
            <a:schemeClr val="bg1"/>
          </a:solidFill>
        </p:grpSpPr>
        <p:sp>
          <p:nvSpPr>
            <p:cNvPr id="20" name="Freeform 4">
              <a:extLst>
                <a:ext uri="{FF2B5EF4-FFF2-40B4-BE49-F238E27FC236}">
                  <a16:creationId xmlns:a16="http://schemas.microsoft.com/office/drawing/2014/main" id="{EAEBFD24-EC09-43D3-99D6-42D3AFF5C686}"/>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1" name="Freeform 5">
              <a:extLst>
                <a:ext uri="{FF2B5EF4-FFF2-40B4-BE49-F238E27FC236}">
                  <a16:creationId xmlns:a16="http://schemas.microsoft.com/office/drawing/2014/main" id="{61D17F69-D687-48A8-8300-CE89003EF7B4}"/>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2" name="Freeform 6">
              <a:extLst>
                <a:ext uri="{FF2B5EF4-FFF2-40B4-BE49-F238E27FC236}">
                  <a16:creationId xmlns:a16="http://schemas.microsoft.com/office/drawing/2014/main" id="{CD4BE64E-7ABD-45BD-ACCF-3C1667AD36A0}"/>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3" name="Freeform 7">
              <a:extLst>
                <a:ext uri="{FF2B5EF4-FFF2-40B4-BE49-F238E27FC236}">
                  <a16:creationId xmlns:a16="http://schemas.microsoft.com/office/drawing/2014/main" id="{C057E95B-2796-491D-A687-27D4B2DCD97B}"/>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4" name="Freeform 8">
              <a:extLst>
                <a:ext uri="{FF2B5EF4-FFF2-40B4-BE49-F238E27FC236}">
                  <a16:creationId xmlns:a16="http://schemas.microsoft.com/office/drawing/2014/main" id="{711BEA48-E6DF-45F8-BDA7-36890BE90CB4}"/>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5" name="Freeform 10">
              <a:extLst>
                <a:ext uri="{FF2B5EF4-FFF2-40B4-BE49-F238E27FC236}">
                  <a16:creationId xmlns:a16="http://schemas.microsoft.com/office/drawing/2014/main" id="{CCA9C532-A3D9-4234-A91F-8BD0192B10AF}"/>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15" name="Content Placeholder 3"/>
          <p:cNvSpPr>
            <a:spLocks noGrp="1"/>
          </p:cNvSpPr>
          <p:nvPr>
            <p:ph sz="half" idx="2" hasCustomPrompt="1"/>
          </p:nvPr>
        </p:nvSpPr>
        <p:spPr>
          <a:xfrm>
            <a:off x="1253474"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tx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6" name="Content Placeholder 5"/>
          <p:cNvSpPr>
            <a:spLocks noGrp="1"/>
          </p:cNvSpPr>
          <p:nvPr>
            <p:ph sz="quarter" idx="4" hasCustomPrompt="1"/>
          </p:nvPr>
        </p:nvSpPr>
        <p:spPr>
          <a:xfrm>
            <a:off x="7380297"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bg1"/>
                </a:solidFill>
                <a:latin typeface="+mn-lt"/>
              </a:defRPr>
            </a:lvl1pPr>
            <a:lvl2pPr marL="0" indent="0" algn="ctr">
              <a:spcBef>
                <a:spcPts val="1200"/>
              </a:spcBef>
              <a:buClrTx/>
              <a:buFontTx/>
              <a:buNone/>
              <a:defRPr sz="1500">
                <a:solidFill>
                  <a:schemeClr val="bg1"/>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spTree>
    <p:extLst>
      <p:ext uri="{BB962C8B-B14F-4D97-AF65-F5344CB8AC3E}">
        <p14:creationId xmlns:p14="http://schemas.microsoft.com/office/powerpoint/2010/main" val="624439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218718"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5"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21046" y="0"/>
            <a:ext cx="40709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grpSp>
        <p:nvGrpSpPr>
          <p:cNvPr id="6" name="Group 5">
            <a:extLst>
              <a:ext uri="{FF2B5EF4-FFF2-40B4-BE49-F238E27FC236}">
                <a16:creationId xmlns:a16="http://schemas.microsoft.com/office/drawing/2014/main" id="{4FDE6AD5-F9DF-408C-8730-856FE7DF1ACB}"/>
              </a:ext>
            </a:extLst>
          </p:cNvPr>
          <p:cNvGrpSpPr>
            <a:grpSpLocks noChangeAspect="1"/>
          </p:cNvGrpSpPr>
          <p:nvPr userDrawn="1"/>
        </p:nvGrpSpPr>
        <p:grpSpPr>
          <a:xfrm>
            <a:off x="10355279" y="6373316"/>
            <a:ext cx="1279513" cy="157138"/>
            <a:chOff x="1011652" y="1504398"/>
            <a:chExt cx="10028238" cy="1231900"/>
          </a:xfrm>
          <a:solidFill>
            <a:schemeClr val="bg1"/>
          </a:solidFill>
        </p:grpSpPr>
        <p:sp>
          <p:nvSpPr>
            <p:cNvPr id="7" name="Freeform 4">
              <a:extLst>
                <a:ext uri="{FF2B5EF4-FFF2-40B4-BE49-F238E27FC236}">
                  <a16:creationId xmlns:a16="http://schemas.microsoft.com/office/drawing/2014/main" id="{EAEBFD24-EC09-43D3-99D6-42D3AFF5C686}"/>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8" name="Freeform 5">
              <a:extLst>
                <a:ext uri="{FF2B5EF4-FFF2-40B4-BE49-F238E27FC236}">
                  <a16:creationId xmlns:a16="http://schemas.microsoft.com/office/drawing/2014/main" id="{61D17F69-D687-48A8-8300-CE89003EF7B4}"/>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9" name="Freeform 6">
              <a:extLst>
                <a:ext uri="{FF2B5EF4-FFF2-40B4-BE49-F238E27FC236}">
                  <a16:creationId xmlns:a16="http://schemas.microsoft.com/office/drawing/2014/main" id="{CD4BE64E-7ABD-45BD-ACCF-3C1667AD36A0}"/>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0" name="Freeform 7">
              <a:extLst>
                <a:ext uri="{FF2B5EF4-FFF2-40B4-BE49-F238E27FC236}">
                  <a16:creationId xmlns:a16="http://schemas.microsoft.com/office/drawing/2014/main" id="{C057E95B-2796-491D-A687-27D4B2DCD97B}"/>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1" name="Freeform 8">
              <a:extLst>
                <a:ext uri="{FF2B5EF4-FFF2-40B4-BE49-F238E27FC236}">
                  <a16:creationId xmlns:a16="http://schemas.microsoft.com/office/drawing/2014/main" id="{711BEA48-E6DF-45F8-BDA7-36890BE90CB4}"/>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2" name="Freeform 10">
              <a:extLst>
                <a:ext uri="{FF2B5EF4-FFF2-40B4-BE49-F238E27FC236}">
                  <a16:creationId xmlns:a16="http://schemas.microsoft.com/office/drawing/2014/main" id="{CCA9C532-A3D9-4234-A91F-8BD0192B10AF}"/>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28" name="Content Placeholder 8">
            <a:extLst>
              <a:ext uri="{FF2B5EF4-FFF2-40B4-BE49-F238E27FC236}">
                <a16:creationId xmlns:a16="http://schemas.microsoft.com/office/drawing/2014/main" id="{80785A3E-DA24-410F-9CAE-7070C42B58B4}"/>
              </a:ext>
            </a:extLst>
          </p:cNvPr>
          <p:cNvSpPr txBox="1">
            <a:spLocks/>
          </p:cNvSpPr>
          <p:nvPr userDrawn="1"/>
        </p:nvSpPr>
        <p:spPr>
          <a:xfrm>
            <a:off x="557930" y="6376946"/>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1" smtClean="0">
                <a:solidFill>
                  <a:schemeClr val="tx2"/>
                </a:solidFill>
                <a:latin typeface="+mn-lt"/>
                <a:ea typeface="Open Sans" panose="020B0606030504020204" pitchFamily="34" charset="0"/>
                <a:cs typeface="Arial" panose="020B0604020202020204" pitchFamily="34" charset="0"/>
              </a:rPr>
              <a:pPr algn="l"/>
              <a:t>‹#›</a:t>
            </a:fld>
            <a:endParaRPr lang="en-US" sz="1000" b="1">
              <a:solidFill>
                <a:schemeClr val="tx2"/>
              </a:solidFill>
              <a:latin typeface="+mn-lt"/>
              <a:ea typeface="Open Sans" panose="020B0606030504020204" pitchFamily="34" charset="0"/>
              <a:cs typeface="Arial" panose="020B0604020202020204" pitchFamily="34" charset="0"/>
            </a:endParaRPr>
          </a:p>
        </p:txBody>
      </p:sp>
      <p:sp>
        <p:nvSpPr>
          <p:cNvPr id="17" name="Content Placeholder 2"/>
          <p:cNvSpPr>
            <a:spLocks noGrp="1"/>
          </p:cNvSpPr>
          <p:nvPr>
            <p:ph sz="half" idx="1" hasCustomPrompt="1"/>
          </p:nvPr>
        </p:nvSpPr>
        <p:spPr bwMode="gray">
          <a:xfrm>
            <a:off x="846991" y="3148862"/>
            <a:ext cx="2368913"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buClrTx/>
              <a:buFontTx/>
              <a:buNone/>
              <a:defRPr lang="en-US" sz="1500" dirty="0" smtClean="0">
                <a:solidFill>
                  <a:schemeClr val="tx2"/>
                </a:solidFill>
              </a:defRPr>
            </a:lvl2pPr>
            <a:lvl3pPr marL="171450" indent="0">
              <a:buClrTx/>
              <a:buFont typeface="Arial" panose="020B0604020202020204" pitchFamily="34" charset="0"/>
              <a:buNone/>
              <a:defRPr lang="en-US" sz="1600" dirty="0" smtClean="0">
                <a:solidFill>
                  <a:schemeClr val="tx2"/>
                </a:solidFill>
              </a:defRPr>
            </a:lvl3pPr>
            <a:lvl4pPr>
              <a:buClrTx/>
              <a:defRPr lang="en-US" sz="1600" dirty="0" smtClean="0">
                <a:solidFill>
                  <a:schemeClr val="tx2"/>
                </a:solidFill>
              </a:defRPr>
            </a:lvl4pPr>
            <a:lvl5pPr>
              <a:buClrTx/>
              <a:defRPr lang="en-US" sz="1600" dirty="0">
                <a:solidFill>
                  <a:schemeClr val="tx2"/>
                </a:solidFill>
              </a:defRPr>
            </a:lvl5pPr>
            <a:lvl6pPr>
              <a:buClrTx/>
              <a:defRPr sz="1600"/>
            </a:lvl6pPr>
            <a:lvl7pPr>
              <a:buClrTx/>
              <a:defRPr sz="1600"/>
            </a:lvl7pPr>
            <a:lvl8pPr>
              <a:buClrTx/>
              <a:defRPr sz="1600"/>
            </a:lvl8pPr>
            <a:lvl9pPr>
              <a:defRPr sz="1600"/>
            </a:lvl9pPr>
          </a:lstStyle>
          <a:p>
            <a:pPr lvl="0"/>
            <a:r>
              <a:rPr lang="en-US"/>
              <a:t>Header</a:t>
            </a:r>
          </a:p>
          <a:p>
            <a:pPr lvl="1"/>
            <a:r>
              <a:rPr lang="en-US"/>
              <a:t>First-level</a:t>
            </a:r>
          </a:p>
        </p:txBody>
      </p:sp>
      <p:sp>
        <p:nvSpPr>
          <p:cNvPr id="18" name="Content Placeholder 3"/>
          <p:cNvSpPr>
            <a:spLocks noGrp="1"/>
          </p:cNvSpPr>
          <p:nvPr>
            <p:ph sz="half" idx="2" hasCustomPrompt="1"/>
          </p:nvPr>
        </p:nvSpPr>
        <p:spPr bwMode="gray">
          <a:xfrm>
            <a:off x="4907514" y="3148862"/>
            <a:ext cx="2368913"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19" name="Content Placeholder 3"/>
          <p:cNvSpPr>
            <a:spLocks noGrp="1"/>
          </p:cNvSpPr>
          <p:nvPr>
            <p:ph sz="half" idx="18" hasCustomPrompt="1"/>
          </p:nvPr>
        </p:nvSpPr>
        <p:spPr bwMode="gray">
          <a:xfrm>
            <a:off x="8972065" y="3148862"/>
            <a:ext cx="2368913" cy="2592183"/>
          </a:xfrm>
        </p:spPr>
        <p:txBody>
          <a:bodyPr vert="horz" lIns="0" tIns="0" rIns="0" bIns="0" rtlCol="0">
            <a:noAutofit/>
          </a:bodyPr>
          <a:lstStyle>
            <a:lvl1pPr algn="ctr">
              <a:lnSpc>
                <a:spcPct val="100000"/>
              </a:lnSpc>
              <a:buClrTx/>
              <a:defRPr lang="en-US" sz="1800" b="1" cap="none" baseline="0" dirty="0" smtClean="0">
                <a:solidFill>
                  <a:schemeClr val="bg1"/>
                </a:solidFill>
                <a:latin typeface="+mn-lt"/>
              </a:defRPr>
            </a:lvl1pPr>
            <a:lvl2pPr marL="0" indent="0" algn="ctr">
              <a:buClrTx/>
              <a:buFontTx/>
              <a:buNone/>
              <a:defRPr lang="en-US" sz="1500" dirty="0" smtClean="0">
                <a:solidFill>
                  <a:schemeClr val="bg1"/>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CVS Health Sans" panose="020B0504020202020204" pitchFamily="34" charset="0"/>
              </a:rPr>
              <a:t>©2021 CVS Health and/or one of its affiliates. Confidential and proprietary.</a:t>
            </a:r>
          </a:p>
        </p:txBody>
      </p:sp>
    </p:spTree>
    <p:extLst>
      <p:ext uri="{BB962C8B-B14F-4D97-AF65-F5344CB8AC3E}">
        <p14:creationId xmlns:p14="http://schemas.microsoft.com/office/powerpoint/2010/main" val="12595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453264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2773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grpSp>
        <p:nvGrpSpPr>
          <p:cNvPr id="9" name="Group 8">
            <a:extLst>
              <a:ext uri="{FF2B5EF4-FFF2-40B4-BE49-F238E27FC236}">
                <a16:creationId xmlns:a16="http://schemas.microsoft.com/office/drawing/2014/main" id="{C4BCE3BF-19DE-4243-9ED2-5FA21553C1FA}"/>
              </a:ext>
            </a:extLst>
          </p:cNvPr>
          <p:cNvGrpSpPr>
            <a:grpSpLocks noChangeAspect="1"/>
          </p:cNvGrpSpPr>
          <p:nvPr userDrawn="1"/>
        </p:nvGrpSpPr>
        <p:grpSpPr>
          <a:xfrm>
            <a:off x="10355279" y="6373316"/>
            <a:ext cx="1279513" cy="157138"/>
            <a:chOff x="1011652" y="1504398"/>
            <a:chExt cx="10028238" cy="1231900"/>
          </a:xfrm>
          <a:solidFill>
            <a:schemeClr val="bg1"/>
          </a:solidFill>
        </p:grpSpPr>
        <p:sp>
          <p:nvSpPr>
            <p:cNvPr id="10" name="Freeform 4">
              <a:extLst>
                <a:ext uri="{FF2B5EF4-FFF2-40B4-BE49-F238E27FC236}">
                  <a16:creationId xmlns:a16="http://schemas.microsoft.com/office/drawing/2014/main" id="{4FAD22A7-02FD-47B7-B56B-F83C1B41E59F}"/>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1" name="Freeform 5">
              <a:extLst>
                <a:ext uri="{FF2B5EF4-FFF2-40B4-BE49-F238E27FC236}">
                  <a16:creationId xmlns:a16="http://schemas.microsoft.com/office/drawing/2014/main" id="{E5501FD2-6558-4D19-84E8-1DAF689AB5F4}"/>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2" name="Freeform 6">
              <a:extLst>
                <a:ext uri="{FF2B5EF4-FFF2-40B4-BE49-F238E27FC236}">
                  <a16:creationId xmlns:a16="http://schemas.microsoft.com/office/drawing/2014/main" id="{56C71C9D-3B12-4743-ABB3-3300A6D7C2AE}"/>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3" name="Freeform 7">
              <a:extLst>
                <a:ext uri="{FF2B5EF4-FFF2-40B4-BE49-F238E27FC236}">
                  <a16:creationId xmlns:a16="http://schemas.microsoft.com/office/drawing/2014/main" id="{7C9731B0-F7F6-409F-971D-705E83BF30BE}"/>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4" name="Freeform 8">
              <a:extLst>
                <a:ext uri="{FF2B5EF4-FFF2-40B4-BE49-F238E27FC236}">
                  <a16:creationId xmlns:a16="http://schemas.microsoft.com/office/drawing/2014/main" id="{D982D7F3-8E67-4A4F-91EE-C8AA3BB44D70}"/>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5" name="Freeform 10">
              <a:extLst>
                <a:ext uri="{FF2B5EF4-FFF2-40B4-BE49-F238E27FC236}">
                  <a16:creationId xmlns:a16="http://schemas.microsoft.com/office/drawing/2014/main" id="{37B8E154-46D5-4920-86B2-1F96A57FEDC1}"/>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523579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6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10" name="Content Placeholder 8">
            <a:extLst>
              <a:ext uri="{FF2B5EF4-FFF2-40B4-BE49-F238E27FC236}">
                <a16:creationId xmlns:a16="http://schemas.microsoft.com/office/drawing/2014/main" id="{935A177A-64AC-49B1-9D97-25A4DB841CAD}"/>
              </a:ext>
            </a:extLst>
          </p:cNvPr>
          <p:cNvSpPr txBox="1">
            <a:spLocks/>
          </p:cNvSpPr>
          <p:nvPr userDrawn="1"/>
        </p:nvSpPr>
        <p:spPr>
          <a:xfrm>
            <a:off x="557930" y="6376946"/>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1" smtClean="0">
                <a:solidFill>
                  <a:schemeClr val="bg1"/>
                </a:solidFill>
                <a:latin typeface="+mn-lt"/>
                <a:ea typeface="Open Sans" panose="020B0606030504020204" pitchFamily="34" charset="0"/>
                <a:cs typeface="Arial" panose="020B0604020202020204" pitchFamily="34" charset="0"/>
              </a:rPr>
              <a:pPr algn="l"/>
              <a:t>‹#›</a:t>
            </a:fld>
            <a:endParaRPr lang="en-US" sz="1000" b="1">
              <a:solidFill>
                <a:schemeClr val="bg1"/>
              </a:solidFill>
              <a:latin typeface="+mn-lt"/>
              <a:ea typeface="Open Sans" panose="020B0606030504020204" pitchFamily="34" charset="0"/>
              <a:cs typeface="Arial" panose="020B060402020202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cs typeface="Arial" panose="020B0604020202020204" pitchFamily="34" charset="0"/>
              </a:rPr>
              <a:t>©2021 CVS Health and/or one of its affiliates. Confidential and proprietary.</a:t>
            </a:r>
          </a:p>
        </p:txBody>
      </p:sp>
    </p:spTree>
    <p:extLst>
      <p:ext uri="{BB962C8B-B14F-4D97-AF65-F5344CB8AC3E}">
        <p14:creationId xmlns:p14="http://schemas.microsoft.com/office/powerpoint/2010/main" val="2621404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
        <p:nvSpPr>
          <p:cNvPr id="2" name="Title 1"/>
          <p:cNvSpPr>
            <a:spLocks noGrp="1"/>
          </p:cNvSpPr>
          <p:nvPr>
            <p:ph type="title" hasCustomPrompt="1"/>
          </p:nvPr>
        </p:nvSpPr>
        <p:spPr>
          <a:xfrm>
            <a:off x="557929" y="1764792"/>
            <a:ext cx="4435995" cy="1463040"/>
          </a:xfrm>
        </p:spPr>
        <p:txBody>
          <a:bodyPr rIns="0"/>
          <a:lstStyle>
            <a:lvl1pPr>
              <a:lnSpc>
                <a:spcPct val="95000"/>
              </a:lnSpc>
              <a:defRPr>
                <a:solidFill>
                  <a:schemeClr val="tx2"/>
                </a:solidFill>
              </a:defRPr>
            </a:lvl1pPr>
          </a:lstStyle>
          <a:p>
            <a:r>
              <a:rPr lang="en-US"/>
              <a:t>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557929" y="3590383"/>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3963306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8"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2"/>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3185823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or high impact on 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139F72-CEC0-495F-8477-192D60A880E2}"/>
              </a:ext>
            </a:extLst>
          </p:cNvPr>
          <p:cNvSpPr/>
          <p:nvPr userDrawn="1"/>
        </p:nvSpPr>
        <p:spPr>
          <a:xfrm>
            <a:off x="-1" y="0"/>
            <a:ext cx="12192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5" name="Content Placeholder 8">
            <a:extLst>
              <a:ext uri="{FF2B5EF4-FFF2-40B4-BE49-F238E27FC236}">
                <a16:creationId xmlns:a16="http://schemas.microsoft.com/office/drawing/2014/main" id="{935A177A-64AC-49B1-9D97-25A4DB841CAD}"/>
              </a:ext>
            </a:extLst>
          </p:cNvPr>
          <p:cNvSpPr txBox="1">
            <a:spLocks/>
          </p:cNvSpPr>
          <p:nvPr userDrawn="1"/>
        </p:nvSpPr>
        <p:spPr>
          <a:xfrm>
            <a:off x="557930" y="6376946"/>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1" smtClean="0">
                <a:solidFill>
                  <a:schemeClr val="bg1"/>
                </a:solidFill>
                <a:latin typeface="+mn-lt"/>
                <a:ea typeface="Open Sans" panose="020B0606030504020204" pitchFamily="34" charset="0"/>
                <a:cs typeface="Arial" panose="020B0604020202020204" pitchFamily="34" charset="0"/>
              </a:rPr>
              <a:pPr algn="l"/>
              <a:t>‹#›</a:t>
            </a:fld>
            <a:endParaRPr lang="en-US" sz="1000" b="1">
              <a:solidFill>
                <a:schemeClr val="bg1"/>
              </a:solidFill>
              <a:latin typeface="+mn-lt"/>
              <a:ea typeface="Open Sans" panose="020B0606030504020204" pitchFamily="34" charset="0"/>
              <a:cs typeface="Arial" panose="020B0604020202020204" pitchFamily="34" charset="0"/>
            </a:endParaRPr>
          </a:p>
        </p:txBody>
      </p:sp>
      <p:sp>
        <p:nvSpPr>
          <p:cNvPr id="6"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cs typeface="Arial" panose="020B0604020202020204" pitchFamily="34" charset="0"/>
              </a:rPr>
              <a:t>©2021 CVS Health and/or one of its affiliates. Confidential and proprietary.</a:t>
            </a:r>
          </a:p>
        </p:txBody>
      </p:sp>
      <p:grpSp>
        <p:nvGrpSpPr>
          <p:cNvPr id="8" name="Group 7">
            <a:extLst>
              <a:ext uri="{FF2B5EF4-FFF2-40B4-BE49-F238E27FC236}">
                <a16:creationId xmlns:a16="http://schemas.microsoft.com/office/drawing/2014/main" id="{4FDE6AD5-F9DF-408C-8730-856FE7DF1ACB}"/>
              </a:ext>
            </a:extLst>
          </p:cNvPr>
          <p:cNvGrpSpPr>
            <a:grpSpLocks noChangeAspect="1"/>
          </p:cNvGrpSpPr>
          <p:nvPr userDrawn="1"/>
        </p:nvGrpSpPr>
        <p:grpSpPr>
          <a:xfrm>
            <a:off x="10355279" y="6373316"/>
            <a:ext cx="1279513" cy="157138"/>
            <a:chOff x="1011652" y="1504398"/>
            <a:chExt cx="10028238" cy="1231900"/>
          </a:xfrm>
          <a:solidFill>
            <a:schemeClr val="bg1"/>
          </a:solidFill>
        </p:grpSpPr>
        <p:sp>
          <p:nvSpPr>
            <p:cNvPr id="9" name="Freeform 4">
              <a:extLst>
                <a:ext uri="{FF2B5EF4-FFF2-40B4-BE49-F238E27FC236}">
                  <a16:creationId xmlns:a16="http://schemas.microsoft.com/office/drawing/2014/main" id="{EAEBFD24-EC09-43D3-99D6-42D3AFF5C686}"/>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0" name="Freeform 5">
              <a:extLst>
                <a:ext uri="{FF2B5EF4-FFF2-40B4-BE49-F238E27FC236}">
                  <a16:creationId xmlns:a16="http://schemas.microsoft.com/office/drawing/2014/main" id="{61D17F69-D687-48A8-8300-CE89003EF7B4}"/>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1" name="Freeform 6">
              <a:extLst>
                <a:ext uri="{FF2B5EF4-FFF2-40B4-BE49-F238E27FC236}">
                  <a16:creationId xmlns:a16="http://schemas.microsoft.com/office/drawing/2014/main" id="{CD4BE64E-7ABD-45BD-ACCF-3C1667AD36A0}"/>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2" name="Freeform 7">
              <a:extLst>
                <a:ext uri="{FF2B5EF4-FFF2-40B4-BE49-F238E27FC236}">
                  <a16:creationId xmlns:a16="http://schemas.microsoft.com/office/drawing/2014/main" id="{C057E95B-2796-491D-A687-27D4B2DCD97B}"/>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3" name="Freeform 8">
              <a:extLst>
                <a:ext uri="{FF2B5EF4-FFF2-40B4-BE49-F238E27FC236}">
                  <a16:creationId xmlns:a16="http://schemas.microsoft.com/office/drawing/2014/main" id="{711BEA48-E6DF-45F8-BDA7-36890BE90CB4}"/>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4" name="Freeform 10">
              <a:extLst>
                <a:ext uri="{FF2B5EF4-FFF2-40B4-BE49-F238E27FC236}">
                  <a16:creationId xmlns:a16="http://schemas.microsoft.com/office/drawing/2014/main" id="{CCA9C532-A3D9-4234-A91F-8BD0192B10AF}"/>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2" name="Title 1"/>
          <p:cNvSpPr>
            <a:spLocks noGrp="1"/>
          </p:cNvSpPr>
          <p:nvPr>
            <p:ph type="title" hasCustomPrompt="1"/>
          </p:nvPr>
        </p:nvSpPr>
        <p:spPr>
          <a:xfrm>
            <a:off x="2512868" y="2180108"/>
            <a:ext cx="7170763" cy="1463040"/>
          </a:xfrm>
        </p:spPr>
        <p:txBody>
          <a:bodyPr rIns="0"/>
          <a:lstStyle>
            <a:lvl1pPr>
              <a:defRPr>
                <a:solidFill>
                  <a:schemeClr val="bg1"/>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2"/>
            <a:ext cx="4573191" cy="161925"/>
          </a:xfrm>
          <a:prstGeom prst="rect">
            <a:avLst/>
          </a:prstGeom>
          <a:noFill/>
        </p:spPr>
        <p:txBody>
          <a:bodyPr>
            <a:noAutofit/>
          </a:bodyPr>
          <a:lstStyle>
            <a:lvl1pPr>
              <a:defRPr sz="1300" cap="all" baseline="0">
                <a:solidFill>
                  <a:schemeClr val="bg1"/>
                </a:solidFill>
              </a:defRPr>
            </a:lvl1pPr>
          </a:lstStyle>
          <a:p>
            <a:pPr lvl="0"/>
            <a:r>
              <a:rPr lang="en-US"/>
              <a:t>click to add AUTHOR</a:t>
            </a:r>
          </a:p>
        </p:txBody>
      </p:sp>
    </p:spTree>
    <p:extLst>
      <p:ext uri="{BB962C8B-B14F-4D97-AF65-F5344CB8AC3E}">
        <p14:creationId xmlns:p14="http://schemas.microsoft.com/office/powerpoint/2010/main" val="78217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22" name="Footer Placeholder 4">
            <a:extLst>
              <a:ext uri="{FF2B5EF4-FFF2-40B4-BE49-F238E27FC236}">
                <a16:creationId xmlns:a16="http://schemas.microsoft.com/office/drawing/2014/main" id="{0C07AEF2-95F8-4407-BBD7-8F517ACF16FE}"/>
              </a:ext>
            </a:extLst>
          </p:cNvPr>
          <p:cNvSpPr txBox="1">
            <a:spLocks/>
          </p:cNvSpPr>
          <p:nvPr userDrawn="1"/>
        </p:nvSpPr>
        <p:spPr>
          <a:xfrm>
            <a:off x="557929" y="6427484"/>
            <a:ext cx="6859786" cy="228600"/>
          </a:xfrm>
          <a:prstGeom prst="rect">
            <a:avLst/>
          </a:prstGeom>
        </p:spPr>
        <p:txBody>
          <a:bodyPr vert="horz" lIns="0" tIns="0" rIns="0" bIns="0" rtlCol="0" anchor="t" anchorCtr="0">
            <a:noAutofit/>
          </a:bodyPr>
          <a:lstStyle>
            <a:defPPr>
              <a:defRPr lang="en-US"/>
            </a:defPPr>
            <a:lvl1pPr marL="0" algn="l"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©2019 CVS Health and/or one of its affiliates. Confidential and proprietary.</a:t>
            </a:r>
          </a:p>
        </p:txBody>
      </p:sp>
      <p:grpSp>
        <p:nvGrpSpPr>
          <p:cNvPr id="23" name="Group 22">
            <a:extLst>
              <a:ext uri="{FF2B5EF4-FFF2-40B4-BE49-F238E27FC236}">
                <a16:creationId xmlns:a16="http://schemas.microsoft.com/office/drawing/2014/main" id="{1F8C4FD8-0AA8-4037-BC71-BA96D0AF218E}"/>
              </a:ext>
            </a:extLst>
          </p:cNvPr>
          <p:cNvGrpSpPr>
            <a:grpSpLocks noChangeAspect="1"/>
          </p:cNvGrpSpPr>
          <p:nvPr userDrawn="1"/>
        </p:nvGrpSpPr>
        <p:grpSpPr>
          <a:xfrm>
            <a:off x="557929" y="429542"/>
            <a:ext cx="2872536" cy="352779"/>
            <a:chOff x="1011652" y="1504398"/>
            <a:chExt cx="10028238" cy="1231900"/>
          </a:xfrm>
          <a:solidFill>
            <a:schemeClr val="bg1"/>
          </a:solidFill>
        </p:grpSpPr>
        <p:sp>
          <p:nvSpPr>
            <p:cNvPr id="24" name="Freeform 7">
              <a:extLst>
                <a:ext uri="{FF2B5EF4-FFF2-40B4-BE49-F238E27FC236}">
                  <a16:creationId xmlns:a16="http://schemas.microsoft.com/office/drawing/2014/main" id="{B3EB7105-6A46-491C-B241-A8F912957568}"/>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5" name="Freeform 8">
              <a:extLst>
                <a:ext uri="{FF2B5EF4-FFF2-40B4-BE49-F238E27FC236}">
                  <a16:creationId xmlns:a16="http://schemas.microsoft.com/office/drawing/2014/main" id="{D958FC95-7F0F-491F-8DC3-06F8BACBFE15}"/>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6" name="Freeform 9">
              <a:extLst>
                <a:ext uri="{FF2B5EF4-FFF2-40B4-BE49-F238E27FC236}">
                  <a16:creationId xmlns:a16="http://schemas.microsoft.com/office/drawing/2014/main" id="{60CEC3B9-4063-48FC-90DC-4CDE63069C84}"/>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7" name="Freeform 10">
              <a:extLst>
                <a:ext uri="{FF2B5EF4-FFF2-40B4-BE49-F238E27FC236}">
                  <a16:creationId xmlns:a16="http://schemas.microsoft.com/office/drawing/2014/main" id="{ACB778AF-4452-4D00-A46E-1FA80ABA89DB}"/>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8" name="Freeform 11">
              <a:extLst>
                <a:ext uri="{FF2B5EF4-FFF2-40B4-BE49-F238E27FC236}">
                  <a16:creationId xmlns:a16="http://schemas.microsoft.com/office/drawing/2014/main" id="{52616A00-1107-4114-9319-20AF55350A06}"/>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9" name="Freeform 12">
              <a:extLst>
                <a:ext uri="{FF2B5EF4-FFF2-40B4-BE49-F238E27FC236}">
                  <a16:creationId xmlns:a16="http://schemas.microsoft.com/office/drawing/2014/main" id="{7C96DD26-9A69-4431-91BB-3F67E41B5D6B}"/>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sz="1500" b="1">
                <a:solidFill>
                  <a:schemeClr val="bg1"/>
                </a:solidFill>
                <a:latin typeface="CVS Health Sans" panose="020B0504020202020204" pitchFamily="34" charset="0"/>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234923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5AEC46-6D54-4EEC-956E-3477AF6588BC}"/>
              </a:ext>
            </a:extLst>
          </p:cNvPr>
          <p:cNvSpPr txBox="1"/>
          <p:nvPr userDrawn="1"/>
        </p:nvSpPr>
        <p:spPr>
          <a:xfrm>
            <a:off x="533034" y="416158"/>
            <a:ext cx="4089993" cy="710619"/>
          </a:xfrm>
          <a:prstGeom prst="rect">
            <a:avLst/>
          </a:prstGeom>
          <a:noFill/>
        </p:spPr>
        <p:txBody>
          <a:bodyPr wrap="square" lIns="0" tIns="0" rIns="0" bIns="0" rtlCol="0">
            <a:noAutofit/>
          </a:bodyPr>
          <a:lstStyle/>
          <a:p>
            <a:pPr marL="0" marR="0" indent="0" algn="l" defTabSz="456758" rtl="0" eaLnBrk="1" fontAlgn="base" latinLnBrk="0" hangingPunct="1">
              <a:lnSpc>
                <a:spcPct val="100000"/>
              </a:lnSpc>
              <a:spcBef>
                <a:spcPts val="1200"/>
              </a:spcBef>
              <a:spcAft>
                <a:spcPts val="0"/>
              </a:spcAft>
              <a:buClrTx/>
              <a:buSzTx/>
              <a:buFontTx/>
              <a:buNone/>
              <a:tabLst/>
            </a:pPr>
            <a:r>
              <a:rPr lang="en-US" sz="4800" b="1" kern="1200">
                <a:solidFill>
                  <a:schemeClr val="accent6"/>
                </a:solidFill>
                <a:latin typeface="+mj-lt"/>
                <a:ea typeface="+mn-ea"/>
                <a:cs typeface="Arial" panose="020B0604020202020204" pitchFamily="34" charset="0"/>
              </a:rPr>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8" y="2110424"/>
            <a:ext cx="2506109"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2969551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5AEC46-6D54-4EEC-956E-3477AF6588BC}"/>
              </a:ext>
            </a:extLst>
          </p:cNvPr>
          <p:cNvSpPr txBox="1"/>
          <p:nvPr userDrawn="1"/>
        </p:nvSpPr>
        <p:spPr>
          <a:xfrm>
            <a:off x="534939" y="416158"/>
            <a:ext cx="4089993" cy="710619"/>
          </a:xfrm>
          <a:prstGeom prst="rect">
            <a:avLst/>
          </a:prstGeom>
          <a:noFill/>
        </p:spPr>
        <p:txBody>
          <a:bodyPr wrap="square" lIns="0" tIns="0" rIns="0" bIns="0" rtlCol="0">
            <a:noAutofit/>
          </a:bodyPr>
          <a:lstStyle/>
          <a:p>
            <a:pPr marL="0" marR="0" indent="0" algn="l" defTabSz="456758" rtl="0" eaLnBrk="1" fontAlgn="base" latinLnBrk="0" hangingPunct="1">
              <a:lnSpc>
                <a:spcPct val="100000"/>
              </a:lnSpc>
              <a:spcBef>
                <a:spcPts val="1200"/>
              </a:spcBef>
              <a:spcAft>
                <a:spcPts val="0"/>
              </a:spcAft>
              <a:buClrTx/>
              <a:buSzTx/>
              <a:buFontTx/>
              <a:buNone/>
              <a:tabLst/>
            </a:pPr>
            <a:r>
              <a:rPr lang="en-US" sz="4800" b="1" kern="1200">
                <a:solidFill>
                  <a:schemeClr val="accent6"/>
                </a:solidFill>
                <a:latin typeface="+mj-lt"/>
                <a:ea typeface="+mn-ea"/>
                <a:cs typeface="Arial" panose="020B0604020202020204" pitchFamily="34" charset="0"/>
              </a:rPr>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349779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19267294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re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139F72-CEC0-495F-8477-192D60A880E2}"/>
              </a:ext>
            </a:extLst>
          </p:cNvPr>
          <p:cNvSpPr/>
          <p:nvPr userDrawn="1"/>
        </p:nvSpPr>
        <p:spPr>
          <a:xfrm>
            <a:off x="-1" y="0"/>
            <a:ext cx="12192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3" name="Content Placeholder 8">
            <a:extLst>
              <a:ext uri="{FF2B5EF4-FFF2-40B4-BE49-F238E27FC236}">
                <a16:creationId xmlns:a16="http://schemas.microsoft.com/office/drawing/2014/main" id="{935A177A-64AC-49B1-9D97-25A4DB841CAD}"/>
              </a:ext>
            </a:extLst>
          </p:cNvPr>
          <p:cNvSpPr txBox="1">
            <a:spLocks/>
          </p:cNvSpPr>
          <p:nvPr userDrawn="1"/>
        </p:nvSpPr>
        <p:spPr>
          <a:xfrm>
            <a:off x="557930" y="6376946"/>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1" smtClean="0">
                <a:solidFill>
                  <a:schemeClr val="bg1"/>
                </a:solidFill>
                <a:latin typeface="+mn-lt"/>
                <a:ea typeface="Open Sans" panose="020B0606030504020204" pitchFamily="34" charset="0"/>
                <a:cs typeface="Arial" panose="020B0604020202020204" pitchFamily="34" charset="0"/>
              </a:rPr>
              <a:pPr algn="l"/>
              <a:t>‹#›</a:t>
            </a:fld>
            <a:endParaRPr lang="en-US" sz="1000" b="1">
              <a:solidFill>
                <a:schemeClr val="bg1"/>
              </a:solidFill>
              <a:latin typeface="+mn-lt"/>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cs typeface="Arial" panose="020B0604020202020204" pitchFamily="34" charset="0"/>
              </a:rPr>
              <a:t>©2021 CVS Health and/or one of its affiliates. Confidential and proprietary.</a:t>
            </a:r>
          </a:p>
        </p:txBody>
      </p:sp>
      <p:grpSp>
        <p:nvGrpSpPr>
          <p:cNvPr id="5" name="Group 4">
            <a:extLst>
              <a:ext uri="{FF2B5EF4-FFF2-40B4-BE49-F238E27FC236}">
                <a16:creationId xmlns:a16="http://schemas.microsoft.com/office/drawing/2014/main" id="{4FDE6AD5-F9DF-408C-8730-856FE7DF1ACB}"/>
              </a:ext>
            </a:extLst>
          </p:cNvPr>
          <p:cNvGrpSpPr>
            <a:grpSpLocks noChangeAspect="1"/>
          </p:cNvGrpSpPr>
          <p:nvPr userDrawn="1"/>
        </p:nvGrpSpPr>
        <p:grpSpPr>
          <a:xfrm>
            <a:off x="10355279" y="6373316"/>
            <a:ext cx="1279513" cy="157138"/>
            <a:chOff x="1011652" y="1504398"/>
            <a:chExt cx="10028238" cy="1231900"/>
          </a:xfrm>
          <a:solidFill>
            <a:schemeClr val="bg1"/>
          </a:solidFill>
        </p:grpSpPr>
        <p:sp>
          <p:nvSpPr>
            <p:cNvPr id="6" name="Freeform 4">
              <a:extLst>
                <a:ext uri="{FF2B5EF4-FFF2-40B4-BE49-F238E27FC236}">
                  <a16:creationId xmlns:a16="http://schemas.microsoft.com/office/drawing/2014/main" id="{EAEBFD24-EC09-43D3-99D6-42D3AFF5C686}"/>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7" name="Freeform 5">
              <a:extLst>
                <a:ext uri="{FF2B5EF4-FFF2-40B4-BE49-F238E27FC236}">
                  <a16:creationId xmlns:a16="http://schemas.microsoft.com/office/drawing/2014/main" id="{61D17F69-D687-48A8-8300-CE89003EF7B4}"/>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8" name="Freeform 6">
              <a:extLst>
                <a:ext uri="{FF2B5EF4-FFF2-40B4-BE49-F238E27FC236}">
                  <a16:creationId xmlns:a16="http://schemas.microsoft.com/office/drawing/2014/main" id="{CD4BE64E-7ABD-45BD-ACCF-3C1667AD36A0}"/>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9" name="Freeform 7">
              <a:extLst>
                <a:ext uri="{FF2B5EF4-FFF2-40B4-BE49-F238E27FC236}">
                  <a16:creationId xmlns:a16="http://schemas.microsoft.com/office/drawing/2014/main" id="{C057E95B-2796-491D-A687-27D4B2DCD97B}"/>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0" name="Freeform 8">
              <a:extLst>
                <a:ext uri="{FF2B5EF4-FFF2-40B4-BE49-F238E27FC236}">
                  <a16:creationId xmlns:a16="http://schemas.microsoft.com/office/drawing/2014/main" id="{711BEA48-E6DF-45F8-BDA7-36890BE90CB4}"/>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11" name="Freeform 10">
              <a:extLst>
                <a:ext uri="{FF2B5EF4-FFF2-40B4-BE49-F238E27FC236}">
                  <a16:creationId xmlns:a16="http://schemas.microsoft.com/office/drawing/2014/main" id="{CCA9C532-A3D9-4234-A91F-8BD0192B10AF}"/>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Tree>
    <p:extLst>
      <p:ext uri="{BB962C8B-B14F-4D97-AF65-F5344CB8AC3E}">
        <p14:creationId xmlns:p14="http://schemas.microsoft.com/office/powerpoint/2010/main" val="3239565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580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extBox 1"/>
          <p:cNvSpPr txBox="1"/>
          <p:nvPr userDrawn="1"/>
        </p:nvSpPr>
        <p:spPr>
          <a:xfrm>
            <a:off x="3813933" y="2941079"/>
            <a:ext cx="4564136" cy="830997"/>
          </a:xfrm>
          <a:prstGeom prst="rect">
            <a:avLst/>
          </a:prstGeom>
          <a:noFill/>
        </p:spPr>
        <p:txBody>
          <a:bodyPr wrap="square" lIns="0" tIns="0" rIns="0" bIns="0" rtlCol="0" anchor="ctr">
            <a:spAutoFit/>
          </a:bodyPr>
          <a:lstStyle/>
          <a:p>
            <a:pPr algn="ctr"/>
            <a:r>
              <a:rPr lang="en-US" sz="5400" b="1">
                <a:solidFill>
                  <a:schemeClr val="accent2"/>
                </a:solidFill>
                <a:latin typeface="+mj-lt"/>
              </a:rPr>
              <a:t>Thank you</a:t>
            </a:r>
          </a:p>
        </p:txBody>
      </p:sp>
    </p:spTree>
    <p:extLst>
      <p:ext uri="{BB962C8B-B14F-4D97-AF65-F5344CB8AC3E}">
        <p14:creationId xmlns:p14="http://schemas.microsoft.com/office/powerpoint/2010/main" val="2980298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4" name="Text Placeholder 8"/>
          <p:cNvSpPr>
            <a:spLocks noGrp="1"/>
          </p:cNvSpPr>
          <p:nvPr>
            <p:ph type="body" sz="quarter" idx="18" hasCustomPrompt="1"/>
          </p:nvPr>
        </p:nvSpPr>
        <p:spPr>
          <a:xfrm>
            <a:off x="845172" y="1196075"/>
            <a:ext cx="3069479" cy="1444752"/>
          </a:xfrm>
        </p:spPr>
        <p:txBody>
          <a:bodyPr/>
          <a:lstStyle>
            <a:lvl1pPr marL="0" marR="0" indent="0" algn="l" defTabSz="456758" rtl="0" eaLnBrk="1" fontAlgn="base" latinLnBrk="0" hangingPunct="1">
              <a:lnSpc>
                <a:spcPct val="90000"/>
              </a:lnSpc>
              <a:spcBef>
                <a:spcPts val="1200"/>
              </a:spcBef>
              <a:spcAft>
                <a:spcPts val="0"/>
              </a:spcAft>
              <a:buClrTx/>
              <a:buSzTx/>
              <a:buFontTx/>
              <a:buNone/>
              <a:tabLst/>
              <a:defRPr lang="en-US" sz="4800" b="1" kern="1200" dirty="0">
                <a:solidFill>
                  <a:schemeClr val="bg1"/>
                </a:solidFill>
                <a:latin typeface="+mj-lt"/>
                <a:ea typeface="+mn-ea"/>
                <a:cs typeface="Arial" panose="020B0604020202020204" pitchFamily="34" charset="0"/>
              </a:defRPr>
            </a:lvl1pPr>
          </a:lstStyle>
          <a:p>
            <a:pPr lvl="0"/>
            <a:r>
              <a:rPr lang="en-US"/>
              <a:t>Closing slide</a:t>
            </a:r>
          </a:p>
        </p:txBody>
      </p:sp>
    </p:spTree>
    <p:extLst>
      <p:ext uri="{BB962C8B-B14F-4D97-AF65-F5344CB8AC3E}">
        <p14:creationId xmlns:p14="http://schemas.microsoft.com/office/powerpoint/2010/main" val="1438107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grpSp>
        <p:nvGrpSpPr>
          <p:cNvPr id="2" name="Group 1"/>
          <p:cNvGrpSpPr/>
          <p:nvPr userDrawn="1"/>
        </p:nvGrpSpPr>
        <p:grpSpPr>
          <a:xfrm>
            <a:off x="2826318" y="3027447"/>
            <a:ext cx="6539366" cy="803106"/>
            <a:chOff x="2825581" y="3027447"/>
            <a:chExt cx="6537663" cy="803106"/>
          </a:xfrm>
        </p:grpSpPr>
        <p:sp>
          <p:nvSpPr>
            <p:cNvPr id="5" name="Freeform 2">
              <a:extLst>
                <a:ext uri="{FF2B5EF4-FFF2-40B4-BE49-F238E27FC236}">
                  <a16:creationId xmlns:a16="http://schemas.microsoft.com/office/drawing/2014/main" id="{B2BDFE3B-4557-45B7-B3FF-10C47DDF32FE}"/>
                </a:ext>
              </a:extLst>
            </p:cNvPr>
            <p:cNvSpPr>
              <a:spLocks noEditPoints="1"/>
            </p:cNvSpPr>
            <p:nvPr/>
          </p:nvSpPr>
          <p:spPr bwMode="auto">
            <a:xfrm>
              <a:off x="6023520" y="3050215"/>
              <a:ext cx="3134808" cy="775163"/>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n-lt"/>
              </a:endParaRPr>
            </a:p>
          </p:txBody>
        </p:sp>
        <p:sp>
          <p:nvSpPr>
            <p:cNvPr id="6" name="Freeform 3">
              <a:extLst>
                <a:ext uri="{FF2B5EF4-FFF2-40B4-BE49-F238E27FC236}">
                  <a16:creationId xmlns:a16="http://schemas.microsoft.com/office/drawing/2014/main" id="{4DFEB978-9998-4C51-B950-8201DC4896BF}"/>
                </a:ext>
              </a:extLst>
            </p:cNvPr>
            <p:cNvSpPr>
              <a:spLocks/>
            </p:cNvSpPr>
            <p:nvPr/>
          </p:nvSpPr>
          <p:spPr bwMode="auto">
            <a:xfrm>
              <a:off x="5280439" y="3027447"/>
              <a:ext cx="671671" cy="803106"/>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7" name="Freeform 4">
              <a:extLst>
                <a:ext uri="{FF2B5EF4-FFF2-40B4-BE49-F238E27FC236}">
                  <a16:creationId xmlns:a16="http://schemas.microsoft.com/office/drawing/2014/main" id="{5AA45A1A-56E8-4687-A1C0-2DE872F66AAA}"/>
                </a:ext>
              </a:extLst>
            </p:cNvPr>
            <p:cNvSpPr>
              <a:spLocks/>
            </p:cNvSpPr>
            <p:nvPr/>
          </p:nvSpPr>
          <p:spPr bwMode="auto">
            <a:xfrm>
              <a:off x="3879141" y="3027447"/>
              <a:ext cx="748256" cy="803106"/>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8" name="Freeform 5">
              <a:extLst>
                <a:ext uri="{FF2B5EF4-FFF2-40B4-BE49-F238E27FC236}">
                  <a16:creationId xmlns:a16="http://schemas.microsoft.com/office/drawing/2014/main" id="{8F5885F4-B442-4DC7-A6C5-9C77C9A18B16}"/>
                </a:ext>
              </a:extLst>
            </p:cNvPr>
            <p:cNvSpPr>
              <a:spLocks/>
            </p:cNvSpPr>
            <p:nvPr/>
          </p:nvSpPr>
          <p:spPr bwMode="auto">
            <a:xfrm>
              <a:off x="4575651" y="3050215"/>
              <a:ext cx="746186" cy="758604"/>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9" name="Freeform 6">
              <a:extLst>
                <a:ext uri="{FF2B5EF4-FFF2-40B4-BE49-F238E27FC236}">
                  <a16:creationId xmlns:a16="http://schemas.microsoft.com/office/drawing/2014/main" id="{430A74DF-73A3-4CDD-A36E-988C8B0C9875}"/>
                </a:ext>
              </a:extLst>
            </p:cNvPr>
            <p:cNvSpPr>
              <a:spLocks/>
            </p:cNvSpPr>
            <p:nvPr/>
          </p:nvSpPr>
          <p:spPr bwMode="auto">
            <a:xfrm>
              <a:off x="2825581" y="3027447"/>
              <a:ext cx="978011" cy="803106"/>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10" name="Freeform 7">
              <a:extLst>
                <a:ext uri="{FF2B5EF4-FFF2-40B4-BE49-F238E27FC236}">
                  <a16:creationId xmlns:a16="http://schemas.microsoft.com/office/drawing/2014/main" id="{326DD814-0149-498C-A954-885C837F6B8B}"/>
                </a:ext>
              </a:extLst>
            </p:cNvPr>
            <p:cNvSpPr>
              <a:spLocks noEditPoints="1"/>
            </p:cNvSpPr>
            <p:nvPr/>
          </p:nvSpPr>
          <p:spPr bwMode="auto">
            <a:xfrm>
              <a:off x="9211109" y="3657720"/>
              <a:ext cx="152135" cy="156275"/>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mn-lt"/>
              </a:endParaRPr>
            </a:p>
          </p:txBody>
        </p:sp>
      </p:grpSp>
      <p:sp>
        <p:nvSpPr>
          <p:cNvPr id="11" name="Rectangle 10">
            <a:extLst>
              <a:ext uri="{FF2B5EF4-FFF2-40B4-BE49-F238E27FC236}">
                <a16:creationId xmlns:a16="http://schemas.microsoft.com/office/drawing/2014/main" id="{E1268719-E45D-4DB9-A5CE-3920E9240B44}"/>
              </a:ext>
            </a:extLst>
          </p:cNvPr>
          <p:cNvSpPr/>
          <p:nvPr userDrawn="1"/>
        </p:nvSpPr>
        <p:spPr>
          <a:xfrm>
            <a:off x="1"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Tree>
    <p:extLst>
      <p:ext uri="{BB962C8B-B14F-4D97-AF65-F5344CB8AC3E}">
        <p14:creationId xmlns:p14="http://schemas.microsoft.com/office/powerpoint/2010/main" val="2539032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grpSp>
        <p:nvGrpSpPr>
          <p:cNvPr id="4" name="Group 3">
            <a:extLst>
              <a:ext uri="{FF2B5EF4-FFF2-40B4-BE49-F238E27FC236}">
                <a16:creationId xmlns:a16="http://schemas.microsoft.com/office/drawing/2014/main" id="{40949C91-C34A-48C0-97AF-F55ED1D82DFF}"/>
              </a:ext>
            </a:extLst>
          </p:cNvPr>
          <p:cNvGrpSpPr>
            <a:grpSpLocks noChangeAspect="1"/>
          </p:cNvGrpSpPr>
          <p:nvPr userDrawn="1"/>
        </p:nvGrpSpPr>
        <p:grpSpPr>
          <a:xfrm>
            <a:off x="2826318" y="3027447"/>
            <a:ext cx="6539366" cy="803106"/>
            <a:chOff x="1011652" y="1504398"/>
            <a:chExt cx="10028238" cy="1231900"/>
          </a:xfrm>
          <a:solidFill>
            <a:schemeClr val="bg1"/>
          </a:solidFill>
        </p:grpSpPr>
        <p:sp>
          <p:nvSpPr>
            <p:cNvPr id="5" name="Freeform 2">
              <a:extLst>
                <a:ext uri="{FF2B5EF4-FFF2-40B4-BE49-F238E27FC236}">
                  <a16:creationId xmlns:a16="http://schemas.microsoft.com/office/drawing/2014/main" id="{B2BDFE3B-4557-45B7-B3FF-10C47DDF32FE}"/>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6" name="Freeform 3">
              <a:extLst>
                <a:ext uri="{FF2B5EF4-FFF2-40B4-BE49-F238E27FC236}">
                  <a16:creationId xmlns:a16="http://schemas.microsoft.com/office/drawing/2014/main" id="{4DFEB978-9998-4C51-B950-8201DC4896BF}"/>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7" name="Freeform 4">
              <a:extLst>
                <a:ext uri="{FF2B5EF4-FFF2-40B4-BE49-F238E27FC236}">
                  <a16:creationId xmlns:a16="http://schemas.microsoft.com/office/drawing/2014/main" id="{5AA45A1A-56E8-4687-A1C0-2DE872F66AAA}"/>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8" name="Freeform 5">
              <a:extLst>
                <a:ext uri="{FF2B5EF4-FFF2-40B4-BE49-F238E27FC236}">
                  <a16:creationId xmlns:a16="http://schemas.microsoft.com/office/drawing/2014/main" id="{8F5885F4-B442-4DC7-A6C5-9C77C9A18B16}"/>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9" name="Freeform 6">
              <a:extLst>
                <a:ext uri="{FF2B5EF4-FFF2-40B4-BE49-F238E27FC236}">
                  <a16:creationId xmlns:a16="http://schemas.microsoft.com/office/drawing/2014/main" id="{430A74DF-73A3-4CDD-A36E-988C8B0C9875}"/>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sp>
          <p:nvSpPr>
            <p:cNvPr id="10" name="Freeform 7">
              <a:extLst>
                <a:ext uri="{FF2B5EF4-FFF2-40B4-BE49-F238E27FC236}">
                  <a16:creationId xmlns:a16="http://schemas.microsoft.com/office/drawing/2014/main" id="{326DD814-0149-498C-A954-885C837F6B8B}"/>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ndParaRPr>
            </a:p>
          </p:txBody>
        </p:sp>
      </p:grpSp>
    </p:spTree>
    <p:extLst>
      <p:ext uri="{BB962C8B-B14F-4D97-AF65-F5344CB8AC3E}">
        <p14:creationId xmlns:p14="http://schemas.microsoft.com/office/powerpoint/2010/main" val="125145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2468879"/>
            <a:ext cx="8229600" cy="2286000"/>
          </a:xfrm>
        </p:spPr>
        <p:txBody>
          <a:bodyPr rIns="0" anchor="b" anchorCtr="0"/>
          <a:lstStyle>
            <a:lvl1pPr>
              <a:lnSpc>
                <a:spcPct val="90000"/>
              </a:lnSpc>
              <a:defRPr sz="4800"/>
            </a:lvl1pPr>
          </a:lstStyle>
          <a:p>
            <a:r>
              <a:rPr lang="en-US"/>
              <a:t>Click to Edit Master Title Style</a:t>
            </a:r>
          </a:p>
        </p:txBody>
      </p:sp>
      <p:sp>
        <p:nvSpPr>
          <p:cNvPr id="3" name="Subtitle 2"/>
          <p:cNvSpPr>
            <a:spLocks noGrp="1"/>
          </p:cNvSpPr>
          <p:nvPr>
            <p:ph type="subTitle" idx="1"/>
          </p:nvPr>
        </p:nvSpPr>
        <p:spPr>
          <a:xfrm>
            <a:off x="609600" y="4892040"/>
            <a:ext cx="6096000" cy="914400"/>
          </a:xfrm>
        </p:spPr>
        <p:txBody>
          <a:bodyPr/>
          <a:lstStyle>
            <a:lvl1pPr marL="0" indent="0" algn="l">
              <a:spcBef>
                <a:spcPts val="600"/>
              </a:spcBef>
              <a:buNone/>
              <a:defRPr sz="1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609600" y="6492240"/>
            <a:ext cx="7315200" cy="219456"/>
          </a:xfrm>
        </p:spPr>
        <p:txBody>
          <a:bodyPr/>
          <a:lstStyle/>
          <a:p>
            <a:r>
              <a:rPr lang="en-US"/>
              <a:t>©2019 CVS Health and/or one of its affiliates: Confidential &amp; Proprietary</a:t>
            </a:r>
          </a:p>
        </p:txBody>
      </p:sp>
      <p:grpSp>
        <p:nvGrpSpPr>
          <p:cNvPr id="22" name="Group 21"/>
          <p:cNvGrpSpPr>
            <a:grpSpLocks noChangeAspect="1"/>
          </p:cNvGrpSpPr>
          <p:nvPr userDrawn="1"/>
        </p:nvGrpSpPr>
        <p:grpSpPr>
          <a:xfrm>
            <a:off x="619744" y="452736"/>
            <a:ext cx="3780621" cy="348317"/>
            <a:chOff x="1011652" y="1504398"/>
            <a:chExt cx="10028238" cy="1231900"/>
          </a:xfrm>
          <a:solidFill>
            <a:schemeClr val="tx1"/>
          </a:solidFill>
        </p:grpSpPr>
        <p:sp>
          <p:nvSpPr>
            <p:cNvPr id="23" name="Freeform 5"/>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6"/>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7"/>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8"/>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9"/>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10"/>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9115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accent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347472"/>
          </a:xfrm>
        </p:spPr>
        <p:txBody>
          <a:bodyPr/>
          <a:lstStyle>
            <a:lvl1pPr marL="0" indent="0" algn="l">
              <a:spcBef>
                <a:spcPts val="0"/>
              </a:spcBef>
              <a:buNone/>
              <a:defRPr sz="15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grpSp>
        <p:nvGrpSpPr>
          <p:cNvPr id="14" name="Group 13"/>
          <p:cNvGrpSpPr/>
          <p:nvPr userDrawn="1"/>
        </p:nvGrpSpPr>
        <p:grpSpPr>
          <a:xfrm>
            <a:off x="557929" y="429542"/>
            <a:ext cx="2872536" cy="352779"/>
            <a:chOff x="557784" y="429541"/>
            <a:chExt cx="2871788" cy="352779"/>
          </a:xfrm>
        </p:grpSpPr>
        <p:sp>
          <p:nvSpPr>
            <p:cNvPr id="15" name="Freeform 7">
              <a:extLst>
                <a:ext uri="{FF2B5EF4-FFF2-40B4-BE49-F238E27FC236}">
                  <a16:creationId xmlns:a16="http://schemas.microsoft.com/office/drawing/2014/main" id="{F017E871-18C4-45C8-9198-BF6823490447}"/>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6" name="Freeform 8">
              <a:extLst>
                <a:ext uri="{FF2B5EF4-FFF2-40B4-BE49-F238E27FC236}">
                  <a16:creationId xmlns:a16="http://schemas.microsoft.com/office/drawing/2014/main" id="{64721E85-2239-483B-879C-87964E713A6D}"/>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7" name="Freeform 9">
              <a:extLst>
                <a:ext uri="{FF2B5EF4-FFF2-40B4-BE49-F238E27FC236}">
                  <a16:creationId xmlns:a16="http://schemas.microsoft.com/office/drawing/2014/main" id="{DE44ED71-C040-4229-9666-B07DD1B05DA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8" name="Freeform 10">
              <a:extLst>
                <a:ext uri="{FF2B5EF4-FFF2-40B4-BE49-F238E27FC236}">
                  <a16:creationId xmlns:a16="http://schemas.microsoft.com/office/drawing/2014/main" id="{072BB834-AF3C-4EED-BC86-8DE307022146}"/>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9" name="Freeform 11">
              <a:extLst>
                <a:ext uri="{FF2B5EF4-FFF2-40B4-BE49-F238E27FC236}">
                  <a16:creationId xmlns:a16="http://schemas.microsoft.com/office/drawing/2014/main" id="{D98FB805-93F1-4DD1-A922-41F0F7210F91}"/>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0" name="Freeform 12">
              <a:extLst>
                <a:ext uri="{FF2B5EF4-FFF2-40B4-BE49-F238E27FC236}">
                  <a16:creationId xmlns:a16="http://schemas.microsoft.com/office/drawing/2014/main" id="{71225E3C-921D-42FF-B4D6-693BE039622F}"/>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Tree>
    <p:extLst>
      <p:ext uri="{BB962C8B-B14F-4D97-AF65-F5344CB8AC3E}">
        <p14:creationId xmlns:p14="http://schemas.microsoft.com/office/powerpoint/2010/main" val="1402924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©2019 CVS Health and/or one of its affiliates: Confidential &amp; Proprietary</a:t>
            </a:r>
          </a:p>
        </p:txBody>
      </p:sp>
      <p:sp>
        <p:nvSpPr>
          <p:cNvPr id="6" name="Table Placeholder 5"/>
          <p:cNvSpPr>
            <a:spLocks noGrp="1"/>
          </p:cNvSpPr>
          <p:nvPr>
            <p:ph type="tbl" sz="quarter" idx="12"/>
          </p:nvPr>
        </p:nvSpPr>
        <p:spPr>
          <a:xfrm>
            <a:off x="609599" y="1463040"/>
            <a:ext cx="9387840" cy="4389120"/>
          </a:xfrm>
        </p:spPr>
        <p:txBody>
          <a:bodyPr/>
          <a:lstStyle>
            <a:lvl1pPr>
              <a:defRPr>
                <a:solidFill>
                  <a:schemeClr val="tx1">
                    <a:lumMod val="75000"/>
                    <a:lumOff val="25000"/>
                  </a:schemeClr>
                </a:solidFill>
              </a:defRPr>
            </a:lvl1pPr>
          </a:lstStyle>
          <a:p>
            <a:r>
              <a:rPr lang="en-US"/>
              <a:t>Click icon to add table</a:t>
            </a:r>
          </a:p>
        </p:txBody>
      </p:sp>
      <p:sp>
        <p:nvSpPr>
          <p:cNvPr id="7"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13517211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bwMode="gray"/>
        <p:txBody>
          <a:bodyPr/>
          <a:lstStyle>
            <a:lvl1pPr>
              <a:defRPr cap="none"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©2019 CVS Health and/or one of its affiliates: Confidential &amp; Proprietary</a:t>
            </a:r>
          </a:p>
        </p:txBody>
      </p:sp>
      <p:sp>
        <p:nvSpPr>
          <p:cNvPr id="7"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463045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p>
            <a:r>
              <a:rPr lang="en-US"/>
              <a:t>Click to edit Master title style</a:t>
            </a:r>
          </a:p>
        </p:txBody>
      </p:sp>
      <p:sp>
        <p:nvSpPr>
          <p:cNvPr id="3" name="Content Placeholder 2"/>
          <p:cNvSpPr>
            <a:spLocks noGrp="1"/>
          </p:cNvSpPr>
          <p:nvPr>
            <p:ph sz="half" idx="1"/>
          </p:nvPr>
        </p:nvSpPr>
        <p:spPr bwMode="gray">
          <a:xfrm>
            <a:off x="609611" y="1463040"/>
            <a:ext cx="5238479" cy="4389120"/>
          </a:xfrm>
        </p:spPr>
        <p:txBody>
          <a:bodyPr vert="horz" lIns="0" tIns="0" rIns="91440" bIns="0" rtlCol="0">
            <a:noAutofit/>
          </a:bodyPr>
          <a:lstStyle>
            <a:lvl1pPr>
              <a:defRPr lang="en-US" cap="none" baseline="0"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343923" y="1463040"/>
            <a:ext cx="5238479" cy="4389120"/>
          </a:xfrm>
        </p:spPr>
        <p:txBody>
          <a:bodyPr vert="horz" lIns="0" tIns="0" rIns="91440" bIns="0" rtlCol="0">
            <a:noAutofit/>
          </a:bodyPr>
          <a:lstStyle>
            <a:lvl1pPr>
              <a:defRPr lang="en-US" cap="none" baseline="0"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©2019 CVS Health and/or one of its affiliates: Confidential &amp; Proprietary</a:t>
            </a:r>
          </a:p>
        </p:txBody>
      </p:sp>
      <p:sp>
        <p:nvSpPr>
          <p:cNvPr id="8"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82548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p>
            <a:r>
              <a:rPr lang="en-US"/>
              <a:t>Click to edit Master title style</a:t>
            </a:r>
          </a:p>
        </p:txBody>
      </p:sp>
      <p:sp>
        <p:nvSpPr>
          <p:cNvPr id="3" name="Content Placeholder 2"/>
          <p:cNvSpPr>
            <a:spLocks noGrp="1"/>
          </p:cNvSpPr>
          <p:nvPr>
            <p:ph sz="half" idx="1"/>
          </p:nvPr>
        </p:nvSpPr>
        <p:spPr bwMode="gray">
          <a:xfrm>
            <a:off x="609611" y="1463040"/>
            <a:ext cx="5238479" cy="4389120"/>
          </a:xfrm>
        </p:spPr>
        <p:txBody>
          <a:bodyPr vert="horz" lIns="0" tIns="0" rIns="91440" bIns="0" rtlCol="0">
            <a:noAutofit/>
          </a:bodyPr>
          <a:lstStyle>
            <a:lvl1pPr>
              <a:defRPr lang="en-US" cap="none" baseline="0"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©2019 CVS Health and/or one of its affiliates: Confidential &amp; Proprietary</a:t>
            </a:r>
          </a:p>
        </p:txBody>
      </p:sp>
      <p:sp>
        <p:nvSpPr>
          <p:cNvPr id="8" name="Text Placeholder 7"/>
          <p:cNvSpPr>
            <a:spLocks noGrp="1"/>
          </p:cNvSpPr>
          <p:nvPr>
            <p:ph type="body" sz="quarter" idx="13"/>
          </p:nvPr>
        </p:nvSpPr>
        <p:spPr>
          <a:xfrm>
            <a:off x="6339840" y="1463675"/>
            <a:ext cx="5242560" cy="502920"/>
          </a:xfrm>
          <a:solidFill>
            <a:schemeClr val="tx1"/>
          </a:solidFill>
        </p:spPr>
        <p:txBody>
          <a:bodyPr lIns="91440" anchor="ctr" anchorCtr="0"/>
          <a:lstStyle>
            <a:lvl1pPr>
              <a:defRPr sz="1600" cap="all" baseline="0">
                <a:solidFill>
                  <a:schemeClr val="bg1"/>
                </a:solidFill>
              </a:defRPr>
            </a:lvl1pPr>
          </a:lstStyle>
          <a:p>
            <a:pPr lvl="0"/>
            <a:r>
              <a:rPr lang="en-US"/>
              <a:t>Click to edit Master text styles</a:t>
            </a:r>
          </a:p>
        </p:txBody>
      </p:sp>
      <p:sp>
        <p:nvSpPr>
          <p:cNvPr id="10" name="Text Placeholder 9"/>
          <p:cNvSpPr>
            <a:spLocks noGrp="1"/>
          </p:cNvSpPr>
          <p:nvPr>
            <p:ph type="body" sz="quarter" idx="14" hasCustomPrompt="1"/>
          </p:nvPr>
        </p:nvSpPr>
        <p:spPr>
          <a:xfrm>
            <a:off x="6339419" y="2057399"/>
            <a:ext cx="5242983" cy="3794760"/>
          </a:xfrm>
          <a:solidFill>
            <a:schemeClr val="bg2"/>
          </a:solidFill>
        </p:spPr>
        <p:txBody>
          <a:bodyPr lIns="91440" anchor="ctr" anchorCtr="0"/>
          <a:lstStyle>
            <a:lvl1pPr>
              <a:defRPr sz="16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algn="ctr"/>
            <a:r>
              <a:rPr lang="en-US" sz="1400">
                <a:solidFill>
                  <a:schemeClr val="tx1">
                    <a:lumMod val="50000"/>
                    <a:lumOff val="50000"/>
                  </a:schemeClr>
                </a:solidFill>
              </a:rPr>
              <a:t>Use this box as a cropping and positioning guideline for inserted images</a:t>
            </a:r>
          </a:p>
          <a:p>
            <a:pPr algn="ctr"/>
            <a:r>
              <a:rPr lang="en-US" sz="1400">
                <a:solidFill>
                  <a:schemeClr val="tx1">
                    <a:lumMod val="50000"/>
                    <a:lumOff val="50000"/>
                  </a:schemeClr>
                </a:solidFill>
              </a:rPr>
              <a:t>Position image over this area and crop to edges of gray box</a:t>
            </a:r>
          </a:p>
          <a:p>
            <a:pPr algn="ctr"/>
            <a:r>
              <a:rPr lang="en-US" sz="1400">
                <a:solidFill>
                  <a:schemeClr val="tx1">
                    <a:lumMod val="50000"/>
                    <a:lumOff val="50000"/>
                  </a:schemeClr>
                </a:solidFill>
              </a:rPr>
              <a:t>Since “Snap to shape” is activated by default, cropping will be easy and accurate</a:t>
            </a:r>
          </a:p>
        </p:txBody>
      </p:sp>
      <p:sp>
        <p:nvSpPr>
          <p:cNvPr id="9"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42096635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3"/>
            <a:ext cx="5388864" cy="502601"/>
          </a:xfrm>
          <a:solidFill>
            <a:schemeClr val="tx1"/>
          </a:solidFill>
        </p:spPr>
        <p:txBody>
          <a:bodyPr lIns="91440" anchor="ctr" anchorCtr="0"/>
          <a:lstStyle>
            <a:lvl1pPr marL="0" indent="0">
              <a:buNone/>
              <a:defRPr sz="16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5388864" cy="3794760"/>
          </a:xfrm>
          <a:solidFill>
            <a:schemeClr val="bg2"/>
          </a:solidFill>
        </p:spPr>
        <p:txBody>
          <a:bodyPr lIns="91440" tIns="91440" rIns="137160" bIns="91440"/>
          <a:lstStyle>
            <a:lvl1pPr marL="228600" indent="-228600">
              <a:spcBef>
                <a:spcPts val="1200"/>
              </a:spcBef>
              <a:buClr>
                <a:schemeClr val="tx1"/>
              </a:buClr>
              <a:buFont typeface="Arial"/>
              <a:buChar char="•"/>
              <a:defRPr sz="1800" b="0">
                <a:solidFill>
                  <a:schemeClr val="tx1"/>
                </a:solidFill>
              </a:defRPr>
            </a:lvl1pPr>
            <a:lvl2pPr marL="457200" indent="-228600">
              <a:spcBef>
                <a:spcPts val="600"/>
              </a:spcBef>
              <a:buClr>
                <a:schemeClr val="tx1">
                  <a:lumMod val="75000"/>
                  <a:lumOff val="25000"/>
                </a:schemeClr>
              </a:buClr>
              <a:buFont typeface="Lucida Grande"/>
              <a:buChar char="–"/>
              <a:defRPr sz="16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6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4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7600" y="1463043"/>
            <a:ext cx="5388864" cy="502601"/>
          </a:xfrm>
          <a:solidFill>
            <a:schemeClr val="tx2"/>
          </a:solidFill>
        </p:spPr>
        <p:txBody>
          <a:bodyPr lIns="91440" anchor="ctr" anchorCtr="0"/>
          <a:lstStyle>
            <a:lvl1pPr marL="0" indent="0">
              <a:buNone/>
              <a:defRPr sz="16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057400"/>
            <a:ext cx="5388864" cy="3794760"/>
          </a:xfrm>
          <a:solidFill>
            <a:schemeClr val="bg2"/>
          </a:solidFill>
        </p:spPr>
        <p:txBody>
          <a:bodyPr lIns="91440" tIns="91440" rIns="137160" bIns="91440"/>
          <a:lstStyle>
            <a:lvl1pPr marL="228600" indent="-228600">
              <a:spcBef>
                <a:spcPts val="1200"/>
              </a:spcBef>
              <a:buClr>
                <a:schemeClr val="tx1"/>
              </a:buClr>
              <a:buFont typeface="Arial"/>
              <a:buChar char="•"/>
              <a:defRPr sz="1800" b="0">
                <a:solidFill>
                  <a:schemeClr val="tx1"/>
                </a:solidFill>
              </a:defRPr>
            </a:lvl1pPr>
            <a:lvl2pPr marL="457200" indent="-228600">
              <a:spcBef>
                <a:spcPts val="600"/>
              </a:spcBef>
              <a:buClr>
                <a:schemeClr val="tx1">
                  <a:lumMod val="75000"/>
                  <a:lumOff val="25000"/>
                </a:schemeClr>
              </a:buClr>
              <a:buFont typeface="Lucida Grande"/>
              <a:buChar char="–"/>
              <a:defRPr sz="16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6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4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p:cNvSpPr>
            <a:spLocks noGrp="1"/>
          </p:cNvSpPr>
          <p:nvPr>
            <p:ph type="ftr" sz="quarter" idx="11"/>
          </p:nvPr>
        </p:nvSpPr>
        <p:spPr/>
        <p:txBody>
          <a:bodyPr/>
          <a:lstStyle/>
          <a:p>
            <a:r>
              <a:rPr lang="en-US"/>
              <a:t>©2019 CVS Health and/or one of its affiliates: Confidential &amp; Proprietary</a:t>
            </a:r>
          </a:p>
        </p:txBody>
      </p:sp>
      <p:sp>
        <p:nvSpPr>
          <p:cNvPr id="10" name="Slide Number Placeholder 5"/>
          <p:cNvSpPr>
            <a:spLocks noGrp="1"/>
          </p:cNvSpPr>
          <p:nvPr>
            <p:ph type="sldNum" sz="quarter" idx="12"/>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31473587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3"/>
            <a:ext cx="3572256" cy="502601"/>
          </a:xfrm>
          <a:solidFill>
            <a:schemeClr val="tx1"/>
          </a:solidFill>
        </p:spPr>
        <p:txBody>
          <a:bodyPr lIns="91440" anchor="ctr" anchorCtr="0"/>
          <a:lstStyle>
            <a:lvl1pPr marL="0" indent="0">
              <a:buNone/>
              <a:defRPr sz="14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3572256" cy="3794760"/>
          </a:xfrm>
          <a:solidFill>
            <a:schemeClr val="bg2"/>
          </a:solidFill>
        </p:spPr>
        <p:txBody>
          <a:bodyPr lIns="91440" tIns="91440" rIns="137160" bIns="91440"/>
          <a:lstStyle>
            <a:lvl1pPr marL="182880" indent="-182880">
              <a:spcBef>
                <a:spcPts val="1200"/>
              </a:spcBef>
              <a:buClr>
                <a:schemeClr val="tx1"/>
              </a:buClr>
              <a:buFont typeface="Arial"/>
              <a:buChar char="•"/>
              <a:defRPr sz="1600" b="0">
                <a:solidFill>
                  <a:schemeClr val="tx1"/>
                </a:solidFill>
              </a:defRPr>
            </a:lvl1pPr>
            <a:lvl2pPr marL="457200" indent="-182880">
              <a:spcBef>
                <a:spcPts val="600"/>
              </a:spcBef>
              <a:buClr>
                <a:schemeClr val="tx1">
                  <a:lumMod val="75000"/>
                  <a:lumOff val="25000"/>
                </a:schemeClr>
              </a:buClr>
              <a:buFont typeface="Lucida Grande"/>
              <a:buChar char="–"/>
              <a:defRPr sz="14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4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309875" y="1463043"/>
            <a:ext cx="3572256" cy="502601"/>
          </a:xfrm>
          <a:solidFill>
            <a:schemeClr val="tx2"/>
          </a:solidFill>
        </p:spPr>
        <p:txBody>
          <a:bodyPr lIns="91440" anchor="ctr" anchorCtr="0"/>
          <a:lstStyle>
            <a:lvl1pPr marL="0" indent="0">
              <a:buNone/>
              <a:defRPr sz="14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09875" y="2057400"/>
            <a:ext cx="3572256" cy="3794760"/>
          </a:xfrm>
          <a:solidFill>
            <a:schemeClr val="bg2"/>
          </a:solidFill>
        </p:spPr>
        <p:txBody>
          <a:bodyPr lIns="91440" tIns="91440" rIns="137160" bIns="91440"/>
          <a:lstStyle>
            <a:lvl1pPr marL="228600" indent="-182880">
              <a:spcBef>
                <a:spcPts val="1200"/>
              </a:spcBef>
              <a:buClr>
                <a:schemeClr val="tx1"/>
              </a:buClr>
              <a:buFont typeface="Arial"/>
              <a:buChar char="•"/>
              <a:defRPr sz="1600" b="0">
                <a:solidFill>
                  <a:schemeClr val="tx1"/>
                </a:solidFill>
              </a:defRPr>
            </a:lvl1pPr>
            <a:lvl2pPr marL="457200" indent="-182880">
              <a:spcBef>
                <a:spcPts val="600"/>
              </a:spcBef>
              <a:buClr>
                <a:schemeClr val="tx1">
                  <a:lumMod val="75000"/>
                  <a:lumOff val="25000"/>
                </a:schemeClr>
              </a:buClr>
              <a:buFont typeface="Lucida Grande"/>
              <a:buChar char="–"/>
              <a:defRPr sz="14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4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p:cNvSpPr>
            <a:spLocks noGrp="1"/>
          </p:cNvSpPr>
          <p:nvPr>
            <p:ph type="ftr" sz="quarter" idx="11"/>
          </p:nvPr>
        </p:nvSpPr>
        <p:spPr/>
        <p:txBody>
          <a:bodyPr/>
          <a:lstStyle/>
          <a:p>
            <a:r>
              <a:rPr lang="en-US"/>
              <a:t>©2019 CVS Health and/or one of its affiliates: Confidential &amp; Proprietary</a:t>
            </a:r>
          </a:p>
        </p:txBody>
      </p:sp>
      <p:sp>
        <p:nvSpPr>
          <p:cNvPr id="10" name="Content Placeholder 9"/>
          <p:cNvSpPr>
            <a:spLocks noGrp="1"/>
          </p:cNvSpPr>
          <p:nvPr>
            <p:ph sz="quarter" idx="13"/>
          </p:nvPr>
        </p:nvSpPr>
        <p:spPr>
          <a:xfrm>
            <a:off x="8010144" y="2057403"/>
            <a:ext cx="3572256" cy="3794125"/>
          </a:xfrm>
          <a:solidFill>
            <a:schemeClr val="bg2"/>
          </a:solidFill>
        </p:spPr>
        <p:txBody>
          <a:bodyPr lIns="91440" tIns="91440" rIns="137160" bIns="91440"/>
          <a:lstStyle>
            <a:lvl1pPr marL="228600" indent="-182880">
              <a:spcBef>
                <a:spcPts val="1200"/>
              </a:spcBef>
              <a:buClr>
                <a:schemeClr val="tx1"/>
              </a:buClr>
              <a:buFont typeface="Arial" panose="020B0604020202020204" pitchFamily="34" charset="0"/>
              <a:buChar char="•"/>
              <a:defRPr sz="1600" b="0">
                <a:solidFill>
                  <a:schemeClr val="tx1"/>
                </a:solidFill>
              </a:defRPr>
            </a:lvl1pPr>
            <a:lvl2pPr marL="457200" indent="-182880">
              <a:spcBef>
                <a:spcPts val="600"/>
              </a:spcBef>
              <a:buClr>
                <a:schemeClr val="tx1">
                  <a:lumMod val="75000"/>
                  <a:lumOff val="25000"/>
                </a:schemeClr>
              </a:buClr>
              <a:buFont typeface="Arial" panose="020B0604020202020204" pitchFamily="34" charset="0"/>
              <a:buChar char="–"/>
              <a:defRPr sz="1400" b="0">
                <a:solidFill>
                  <a:schemeClr val="tx1">
                    <a:lumMod val="75000"/>
                    <a:lumOff val="25000"/>
                  </a:schemeClr>
                </a:solidFill>
              </a:defRPr>
            </a:lvl2pPr>
            <a:lvl3pPr marL="731520" indent="-182880">
              <a:spcBef>
                <a:spcPts val="600"/>
              </a:spcBef>
              <a:buClr>
                <a:schemeClr val="tx1">
                  <a:lumMod val="75000"/>
                  <a:lumOff val="25000"/>
                </a:schemeClr>
              </a:buClr>
              <a:buFont typeface="Arial" panose="020B0604020202020204" pitchFamily="34" charset="0"/>
              <a:buChar char="•"/>
              <a:defRPr sz="1400" b="0">
                <a:solidFill>
                  <a:schemeClr val="tx1">
                    <a:lumMod val="75000"/>
                    <a:lumOff val="25000"/>
                  </a:schemeClr>
                </a:solidFill>
              </a:defRPr>
            </a:lvl3pPr>
            <a:lvl4pPr marL="1005840" indent="-182880">
              <a:spcBef>
                <a:spcPts val="300"/>
              </a:spcBef>
              <a:buClr>
                <a:schemeClr val="tx1">
                  <a:lumMod val="75000"/>
                  <a:lumOff val="25000"/>
                </a:schemeClr>
              </a:buClr>
              <a:buFont typeface="Arial" panose="020B0604020202020204" pitchFamily="34" charset="0"/>
              <a:buChar char="»"/>
              <a:defRPr sz="1200" b="0">
                <a:solidFill>
                  <a:schemeClr val="tx1">
                    <a:lumMod val="75000"/>
                    <a:lumOff val="25000"/>
                  </a:schemeClr>
                </a:solidFill>
              </a:defRPr>
            </a:lvl4pPr>
            <a:lvl5pPr>
              <a:defRPr sz="1100" b="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p:cNvSpPr>
            <a:spLocks noGrp="1"/>
          </p:cNvSpPr>
          <p:nvPr>
            <p:ph type="body" sz="quarter" idx="14"/>
          </p:nvPr>
        </p:nvSpPr>
        <p:spPr>
          <a:xfrm>
            <a:off x="8010146" y="1463040"/>
            <a:ext cx="3568700" cy="502920"/>
          </a:xfrm>
          <a:solidFill>
            <a:schemeClr val="accent4"/>
          </a:solidFill>
        </p:spPr>
        <p:txBody>
          <a:bodyPr lIns="91440" anchor="ctr" anchorCtr="0"/>
          <a:lstStyle>
            <a:lvl1pPr>
              <a:defRPr sz="1400" cap="all" baseline="0">
                <a:solidFill>
                  <a:schemeClr val="bg1"/>
                </a:solidFill>
              </a:defRPr>
            </a:lvl1pPr>
          </a:lstStyle>
          <a:p>
            <a:pPr lvl="0"/>
            <a:r>
              <a:rPr lang="en-US"/>
              <a:t>Click to edit Master text styles</a:t>
            </a:r>
          </a:p>
        </p:txBody>
      </p:sp>
      <p:sp>
        <p:nvSpPr>
          <p:cNvPr id="11" name="Slide Number Placeholder 5"/>
          <p:cNvSpPr>
            <a:spLocks noGrp="1"/>
          </p:cNvSpPr>
          <p:nvPr>
            <p:ph type="sldNum" sz="quarter" idx="15"/>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40334461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and Kicker">
    <p:spTree>
      <p:nvGrpSpPr>
        <p:cNvPr id="1" name=""/>
        <p:cNvGrpSpPr/>
        <p:nvPr/>
      </p:nvGrpSpPr>
      <p:grpSpPr>
        <a:xfrm>
          <a:off x="0" y="0"/>
          <a:ext cx="0" cy="0"/>
          <a:chOff x="0" y="0"/>
          <a:chExt cx="0" cy="0"/>
        </a:xfrm>
      </p:grpSpPr>
      <p:sp>
        <p:nvSpPr>
          <p:cNvPr id="5" name="Rectangle 4"/>
          <p:cNvSpPr/>
          <p:nvPr userDrawn="1"/>
        </p:nvSpPr>
        <p:spPr>
          <a:xfrm>
            <a:off x="609604" y="2057400"/>
            <a:ext cx="10972800" cy="37947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463043"/>
            <a:ext cx="10972800" cy="502601"/>
          </a:xfrm>
          <a:solidFill>
            <a:schemeClr val="tx1"/>
          </a:solidFill>
          <a:effectLst/>
        </p:spPr>
        <p:txBody>
          <a:bodyPr lIns="91440" anchor="ctr" anchorCtr="0"/>
          <a:lstStyle>
            <a:lvl1pPr marL="0" indent="0">
              <a:buNone/>
              <a:defRPr sz="16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p:cNvSpPr>
            <a:spLocks noGrp="1"/>
          </p:cNvSpPr>
          <p:nvPr>
            <p:ph type="ftr" sz="quarter" idx="11"/>
          </p:nvPr>
        </p:nvSpPr>
        <p:spPr/>
        <p:txBody>
          <a:bodyPr/>
          <a:lstStyle/>
          <a:p>
            <a:r>
              <a:rPr lang="en-US"/>
              <a:t>©2019 CVS Health and/or one of its affiliates: Confidential &amp; Proprietary</a:t>
            </a:r>
          </a:p>
        </p:txBody>
      </p:sp>
      <p:sp>
        <p:nvSpPr>
          <p:cNvPr id="6" name="Text Placeholder 5"/>
          <p:cNvSpPr>
            <a:spLocks noGrp="1"/>
          </p:cNvSpPr>
          <p:nvPr>
            <p:ph type="body" sz="quarter" idx="13"/>
          </p:nvPr>
        </p:nvSpPr>
        <p:spPr>
          <a:xfrm>
            <a:off x="609603" y="5394960"/>
            <a:ext cx="10972796" cy="457200"/>
          </a:xfrm>
          <a:solidFill>
            <a:schemeClr val="tx1">
              <a:lumMod val="65000"/>
              <a:lumOff val="35000"/>
            </a:schemeClr>
          </a:solidFill>
          <a:ln w="101600">
            <a:noFill/>
            <a:miter lim="800000"/>
          </a:ln>
          <a:effectLst/>
        </p:spPr>
        <p:txBody>
          <a:bodyPr lIns="91440" tIns="45720" bIns="45720" anchor="ctr" anchorCtr="0"/>
          <a:lstStyle>
            <a:lvl1pPr algn="ctr">
              <a:spcBef>
                <a:spcPts val="0"/>
              </a:spcBef>
              <a:defRPr>
                <a:solidFill>
                  <a:schemeClr val="bg1"/>
                </a:solidFill>
              </a:defRPr>
            </a:lvl1pPr>
          </a:lstStyle>
          <a:p>
            <a:pPr lvl="0"/>
            <a:r>
              <a:rPr lang="en-US"/>
              <a:t>Click to edit Master text styles</a:t>
            </a:r>
          </a:p>
        </p:txBody>
      </p:sp>
      <p:sp>
        <p:nvSpPr>
          <p:cNvPr id="10"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913731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320"/>
            <a:ext cx="9509760" cy="1371600"/>
          </a:xfrm>
        </p:spPr>
        <p:txBody>
          <a:bodyPr rIns="0" anchor="b" anchorCtr="0"/>
          <a:lstStyle>
            <a:lvl1pPr algn="l">
              <a:lnSpc>
                <a:spcPct val="90000"/>
              </a:lnSpc>
              <a:defRPr sz="4400" b="1" cap="none">
                <a:solidFill>
                  <a:schemeClr val="tx1"/>
                </a:solidFill>
              </a:defRPr>
            </a:lvl1pPr>
          </a:lstStyle>
          <a:p>
            <a:r>
              <a:rPr lang="en-US"/>
              <a:t>Click to Edit Master Title Style</a:t>
            </a:r>
          </a:p>
        </p:txBody>
      </p:sp>
      <p:sp>
        <p:nvSpPr>
          <p:cNvPr id="3" name="Text Placeholder 2"/>
          <p:cNvSpPr>
            <a:spLocks noGrp="1"/>
          </p:cNvSpPr>
          <p:nvPr>
            <p:ph type="body" idx="1"/>
          </p:nvPr>
        </p:nvSpPr>
        <p:spPr bwMode="auto">
          <a:xfrm>
            <a:off x="609600" y="2011680"/>
            <a:ext cx="4876800" cy="1005840"/>
          </a:xfrm>
        </p:spPr>
        <p:txBody>
          <a:bodyPr rIns="0" anchor="t" anchorCtr="0"/>
          <a:lstStyle>
            <a:lvl1pPr marL="0" indent="0">
              <a:spcBef>
                <a:spcPts val="60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bwMode="invGray"/>
        <p:txBody>
          <a:bodyPr/>
          <a:lstStyle>
            <a:lvl1pPr>
              <a:defRPr>
                <a:solidFill>
                  <a:schemeClr val="tx1">
                    <a:lumMod val="50000"/>
                    <a:lumOff val="50000"/>
                  </a:schemeClr>
                </a:solidFill>
              </a:defRPr>
            </a:lvl1pPr>
          </a:lstStyle>
          <a:p>
            <a:r>
              <a:rPr lang="en-US"/>
              <a:t>©2019 CVS Health and/or one of its affiliates: Confidential &amp; Proprietary</a:t>
            </a:r>
          </a:p>
        </p:txBody>
      </p:sp>
      <p:sp>
        <p:nvSpPr>
          <p:cNvPr id="8" name="TextBox 7"/>
          <p:cNvSpPr txBox="1"/>
          <p:nvPr userDrawn="1"/>
        </p:nvSpPr>
        <p:spPr>
          <a:xfrm>
            <a:off x="-667115" y="1693254"/>
            <a:ext cx="184731" cy="369332"/>
          </a:xfrm>
          <a:prstGeom prst="rect">
            <a:avLst/>
          </a:prstGeom>
          <a:noFill/>
        </p:spPr>
        <p:txBody>
          <a:bodyPr wrap="none" rtlCol="0">
            <a:spAutoFit/>
          </a:bodyPr>
          <a:lstStyle/>
          <a:p>
            <a:endParaRPr lang="en-US" sz="1800"/>
          </a:p>
        </p:txBody>
      </p:sp>
      <p:sp>
        <p:nvSpPr>
          <p:cNvPr id="18"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grpSp>
        <p:nvGrpSpPr>
          <p:cNvPr id="19" name="Group 18"/>
          <p:cNvGrpSpPr>
            <a:grpSpLocks noChangeAspect="1"/>
          </p:cNvGrpSpPr>
          <p:nvPr userDrawn="1"/>
        </p:nvGrpSpPr>
        <p:grpSpPr>
          <a:xfrm>
            <a:off x="10028519" y="6518102"/>
            <a:ext cx="1591983" cy="146673"/>
            <a:chOff x="1011652" y="1504398"/>
            <a:chExt cx="10028238" cy="1231900"/>
          </a:xfrm>
          <a:solidFill>
            <a:schemeClr val="tx1"/>
          </a:solidFill>
        </p:grpSpPr>
        <p:sp>
          <p:nvSpPr>
            <p:cNvPr id="20" name="Freeform 5"/>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6"/>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7"/>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8"/>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9"/>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0"/>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60439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©2019 CVS Health and/or one of its affiliates: Confidential &amp; Proprietary</a:t>
            </a:r>
          </a:p>
        </p:txBody>
      </p:sp>
      <p:sp>
        <p:nvSpPr>
          <p:cNvPr id="6"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946622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©2019 CVS Health and/or one of its affiliates: Confidential &amp; Proprietary</a:t>
            </a:r>
          </a:p>
        </p:txBody>
      </p:sp>
      <p:sp>
        <p:nvSpPr>
          <p:cNvPr id="5"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Tree>
    <p:extLst>
      <p:ext uri="{BB962C8B-B14F-4D97-AF65-F5344CB8AC3E}">
        <p14:creationId xmlns:p14="http://schemas.microsoft.com/office/powerpoint/2010/main" val="313288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8475144-A8AF-4C31-A022-05A109EC64D7}"/>
              </a:ext>
            </a:extLst>
          </p:cNvPr>
          <p:cNvSpPr/>
          <p:nvPr userDrawn="1"/>
        </p:nvSpPr>
        <p:spPr>
          <a:xfrm>
            <a:off x="1" y="4350554"/>
            <a:ext cx="12192000" cy="2507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mn-lt"/>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bg1"/>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347472"/>
          </a:xfrm>
        </p:spPr>
        <p:txBody>
          <a:bodyPr/>
          <a:lstStyle>
            <a:lvl1pPr marL="0" indent="0" algn="l">
              <a:spcBef>
                <a:spcPts val="0"/>
              </a:spcBef>
              <a:buNone/>
              <a:defRPr sz="15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grpSp>
        <p:nvGrpSpPr>
          <p:cNvPr id="15" name="Group 14"/>
          <p:cNvGrpSpPr/>
          <p:nvPr userDrawn="1"/>
        </p:nvGrpSpPr>
        <p:grpSpPr>
          <a:xfrm>
            <a:off x="557929" y="429542"/>
            <a:ext cx="2872536" cy="352779"/>
            <a:chOff x="557784" y="429541"/>
            <a:chExt cx="2871788" cy="352779"/>
          </a:xfrm>
        </p:grpSpPr>
        <p:sp>
          <p:nvSpPr>
            <p:cNvPr id="16" name="Freeform 7">
              <a:extLst>
                <a:ext uri="{FF2B5EF4-FFF2-40B4-BE49-F238E27FC236}">
                  <a16:creationId xmlns:a16="http://schemas.microsoft.com/office/drawing/2014/main" id="{F017E871-18C4-45C8-9198-BF6823490447}"/>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7" name="Freeform 8">
              <a:extLst>
                <a:ext uri="{FF2B5EF4-FFF2-40B4-BE49-F238E27FC236}">
                  <a16:creationId xmlns:a16="http://schemas.microsoft.com/office/drawing/2014/main" id="{64721E85-2239-483B-879C-87964E713A6D}"/>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8" name="Freeform 9">
              <a:extLst>
                <a:ext uri="{FF2B5EF4-FFF2-40B4-BE49-F238E27FC236}">
                  <a16:creationId xmlns:a16="http://schemas.microsoft.com/office/drawing/2014/main" id="{DE44ED71-C040-4229-9666-B07DD1B05DA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9" name="Freeform 10">
              <a:extLst>
                <a:ext uri="{FF2B5EF4-FFF2-40B4-BE49-F238E27FC236}">
                  <a16:creationId xmlns:a16="http://schemas.microsoft.com/office/drawing/2014/main" id="{072BB834-AF3C-4EED-BC86-8DE307022146}"/>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0" name="Freeform 11">
              <a:extLst>
                <a:ext uri="{FF2B5EF4-FFF2-40B4-BE49-F238E27FC236}">
                  <a16:creationId xmlns:a16="http://schemas.microsoft.com/office/drawing/2014/main" id="{D98FB805-93F1-4DD1-A922-41F0F7210F91}"/>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1" name="Freeform 12">
              <a:extLst>
                <a:ext uri="{FF2B5EF4-FFF2-40B4-BE49-F238E27FC236}">
                  <a16:creationId xmlns:a16="http://schemas.microsoft.com/office/drawing/2014/main" id="{71225E3C-921D-42FF-B4D6-693BE039622F}"/>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Tree>
    <p:extLst>
      <p:ext uri="{BB962C8B-B14F-4D97-AF65-F5344CB8AC3E}">
        <p14:creationId xmlns:p14="http://schemas.microsoft.com/office/powerpoint/2010/main" val="1519943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52"/>
          <p:cNvSpPr>
            <a:spLocks noGrp="1" noChangeArrowheads="1"/>
          </p:cNvSpPr>
          <p:nvPr>
            <p:ph type="title"/>
          </p:nvPr>
        </p:nvSpPr>
        <p:spPr bwMode="auto">
          <a:xfrm>
            <a:off x="146306" y="77799"/>
            <a:ext cx="12170833" cy="45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Tree>
    <p:extLst>
      <p:ext uri="{BB962C8B-B14F-4D97-AF65-F5344CB8AC3E}">
        <p14:creationId xmlns:p14="http://schemas.microsoft.com/office/powerpoint/2010/main" val="1279773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794" y="388062"/>
            <a:ext cx="9457359" cy="731520"/>
          </a:xfrm>
        </p:spPr>
        <p:txBody>
          <a:bodyPr anchor="ctr"/>
          <a:lstStyle>
            <a:lvl1pPr>
              <a:defRPr>
                <a:solidFill>
                  <a:schemeClr val="accent2"/>
                </a:solidFill>
              </a:defRPr>
            </a:lvl1pPr>
          </a:lstStyle>
          <a:p>
            <a:r>
              <a:rPr lang="en-US"/>
              <a:t>Title</a:t>
            </a:r>
          </a:p>
        </p:txBody>
      </p:sp>
    </p:spTree>
    <p:extLst>
      <p:ext uri="{BB962C8B-B14F-4D97-AF65-F5344CB8AC3E}">
        <p14:creationId xmlns:p14="http://schemas.microsoft.com/office/powerpoint/2010/main" val="1911542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0" name="Freeform 5"/>
          <p:cNvSpPr>
            <a:spLocks noChangeAspect="1" noEditPoints="1"/>
          </p:cNvSpPr>
          <p:nvPr userDrawn="1"/>
        </p:nvSpPr>
        <p:spPr bwMode="gray">
          <a:xfrm>
            <a:off x="6035041" y="2057400"/>
            <a:ext cx="7062404" cy="4297680"/>
          </a:xfrm>
          <a:custGeom>
            <a:avLst/>
            <a:gdLst>
              <a:gd name="T0" fmla="*/ 103 w 360"/>
              <a:gd name="T1" fmla="*/ 16 h 292"/>
              <a:gd name="T2" fmla="*/ 121 w 360"/>
              <a:gd name="T3" fmla="*/ 24 h 292"/>
              <a:gd name="T4" fmla="*/ 169 w 360"/>
              <a:gd name="T5" fmla="*/ 71 h 292"/>
              <a:gd name="T6" fmla="*/ 180 w 360"/>
              <a:gd name="T7" fmla="*/ 83 h 292"/>
              <a:gd name="T8" fmla="*/ 191 w 360"/>
              <a:gd name="T9" fmla="*/ 71 h 292"/>
              <a:gd name="T10" fmla="*/ 239 w 360"/>
              <a:gd name="T11" fmla="*/ 24 h 292"/>
              <a:gd name="T12" fmla="*/ 257 w 360"/>
              <a:gd name="T13" fmla="*/ 16 h 292"/>
              <a:gd name="T14" fmla="*/ 274 w 360"/>
              <a:gd name="T15" fmla="*/ 24 h 292"/>
              <a:gd name="T16" fmla="*/ 332 w 360"/>
              <a:gd name="T17" fmla="*/ 82 h 292"/>
              <a:gd name="T18" fmla="*/ 340 w 360"/>
              <a:gd name="T19" fmla="*/ 99 h 292"/>
              <a:gd name="T20" fmla="*/ 332 w 360"/>
              <a:gd name="T21" fmla="*/ 117 h 292"/>
              <a:gd name="T22" fmla="*/ 180 w 360"/>
              <a:gd name="T23" fmla="*/ 269 h 292"/>
              <a:gd name="T24" fmla="*/ 28 w 360"/>
              <a:gd name="T25" fmla="*/ 117 h 292"/>
              <a:gd name="T26" fmla="*/ 20 w 360"/>
              <a:gd name="T27" fmla="*/ 99 h 292"/>
              <a:gd name="T28" fmla="*/ 28 w 360"/>
              <a:gd name="T29" fmla="*/ 82 h 292"/>
              <a:gd name="T30" fmla="*/ 86 w 360"/>
              <a:gd name="T31" fmla="*/ 24 h 292"/>
              <a:gd name="T32" fmla="*/ 103 w 360"/>
              <a:gd name="T33" fmla="*/ 16 h 292"/>
              <a:gd name="T34" fmla="*/ 103 w 360"/>
              <a:gd name="T35" fmla="*/ 0 h 292"/>
              <a:gd name="T36" fmla="*/ 74 w 360"/>
              <a:gd name="T37" fmla="*/ 12 h 292"/>
              <a:gd name="T38" fmla="*/ 16 w 360"/>
              <a:gd name="T39" fmla="*/ 70 h 292"/>
              <a:gd name="T40" fmla="*/ 16 w 360"/>
              <a:gd name="T41" fmla="*/ 128 h 292"/>
              <a:gd name="T42" fmla="*/ 180 w 360"/>
              <a:gd name="T43" fmla="*/ 292 h 292"/>
              <a:gd name="T44" fmla="*/ 344 w 360"/>
              <a:gd name="T45" fmla="*/ 128 h 292"/>
              <a:gd name="T46" fmla="*/ 344 w 360"/>
              <a:gd name="T47" fmla="*/ 70 h 292"/>
              <a:gd name="T48" fmla="*/ 286 w 360"/>
              <a:gd name="T49" fmla="*/ 12 h 292"/>
              <a:gd name="T50" fmla="*/ 257 w 360"/>
              <a:gd name="T51" fmla="*/ 0 h 292"/>
              <a:gd name="T52" fmla="*/ 228 w 360"/>
              <a:gd name="T53" fmla="*/ 12 h 292"/>
              <a:gd name="T54" fmla="*/ 180 w 360"/>
              <a:gd name="T55" fmla="*/ 60 h 292"/>
              <a:gd name="T56" fmla="*/ 132 w 360"/>
              <a:gd name="T57" fmla="*/ 12 h 292"/>
              <a:gd name="T58" fmla="*/ 103 w 360"/>
              <a:gd name="T5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292">
                <a:moveTo>
                  <a:pt x="103" y="16"/>
                </a:moveTo>
                <a:cubicBezTo>
                  <a:pt x="110" y="16"/>
                  <a:pt x="116" y="19"/>
                  <a:pt x="121" y="24"/>
                </a:cubicBezTo>
                <a:cubicBezTo>
                  <a:pt x="169" y="71"/>
                  <a:pt x="169" y="71"/>
                  <a:pt x="169" y="71"/>
                </a:cubicBezTo>
                <a:cubicBezTo>
                  <a:pt x="180" y="83"/>
                  <a:pt x="180" y="83"/>
                  <a:pt x="180" y="83"/>
                </a:cubicBezTo>
                <a:cubicBezTo>
                  <a:pt x="191" y="71"/>
                  <a:pt x="191" y="71"/>
                  <a:pt x="191" y="71"/>
                </a:cubicBezTo>
                <a:cubicBezTo>
                  <a:pt x="239" y="24"/>
                  <a:pt x="239" y="24"/>
                  <a:pt x="239" y="24"/>
                </a:cubicBezTo>
                <a:cubicBezTo>
                  <a:pt x="244" y="19"/>
                  <a:pt x="250" y="16"/>
                  <a:pt x="257" y="16"/>
                </a:cubicBezTo>
                <a:cubicBezTo>
                  <a:pt x="263" y="16"/>
                  <a:pt x="270" y="19"/>
                  <a:pt x="274" y="24"/>
                </a:cubicBezTo>
                <a:cubicBezTo>
                  <a:pt x="332" y="82"/>
                  <a:pt x="332" y="82"/>
                  <a:pt x="332" y="82"/>
                </a:cubicBezTo>
                <a:cubicBezTo>
                  <a:pt x="337" y="86"/>
                  <a:pt x="340" y="93"/>
                  <a:pt x="340" y="99"/>
                </a:cubicBezTo>
                <a:cubicBezTo>
                  <a:pt x="340" y="106"/>
                  <a:pt x="337" y="112"/>
                  <a:pt x="332" y="117"/>
                </a:cubicBezTo>
                <a:cubicBezTo>
                  <a:pt x="180" y="269"/>
                  <a:pt x="180" y="269"/>
                  <a:pt x="180" y="269"/>
                </a:cubicBezTo>
                <a:cubicBezTo>
                  <a:pt x="28" y="117"/>
                  <a:pt x="28" y="117"/>
                  <a:pt x="28" y="117"/>
                </a:cubicBezTo>
                <a:cubicBezTo>
                  <a:pt x="23" y="112"/>
                  <a:pt x="20" y="106"/>
                  <a:pt x="20" y="99"/>
                </a:cubicBezTo>
                <a:cubicBezTo>
                  <a:pt x="20" y="93"/>
                  <a:pt x="23" y="86"/>
                  <a:pt x="28" y="82"/>
                </a:cubicBezTo>
                <a:cubicBezTo>
                  <a:pt x="86" y="24"/>
                  <a:pt x="86" y="24"/>
                  <a:pt x="86" y="24"/>
                </a:cubicBezTo>
                <a:cubicBezTo>
                  <a:pt x="90" y="19"/>
                  <a:pt x="97" y="16"/>
                  <a:pt x="103" y="16"/>
                </a:cubicBezTo>
                <a:moveTo>
                  <a:pt x="103" y="0"/>
                </a:moveTo>
                <a:cubicBezTo>
                  <a:pt x="93" y="0"/>
                  <a:pt x="82" y="4"/>
                  <a:pt x="74" y="12"/>
                </a:cubicBezTo>
                <a:cubicBezTo>
                  <a:pt x="16" y="70"/>
                  <a:pt x="16" y="70"/>
                  <a:pt x="16" y="70"/>
                </a:cubicBezTo>
                <a:cubicBezTo>
                  <a:pt x="0" y="86"/>
                  <a:pt x="0" y="112"/>
                  <a:pt x="16" y="128"/>
                </a:cubicBezTo>
                <a:cubicBezTo>
                  <a:pt x="180" y="292"/>
                  <a:pt x="180" y="292"/>
                  <a:pt x="180" y="292"/>
                </a:cubicBezTo>
                <a:cubicBezTo>
                  <a:pt x="344" y="128"/>
                  <a:pt x="344" y="128"/>
                  <a:pt x="344" y="128"/>
                </a:cubicBezTo>
                <a:cubicBezTo>
                  <a:pt x="360" y="112"/>
                  <a:pt x="360" y="86"/>
                  <a:pt x="344" y="70"/>
                </a:cubicBezTo>
                <a:cubicBezTo>
                  <a:pt x="286" y="12"/>
                  <a:pt x="286" y="12"/>
                  <a:pt x="286" y="12"/>
                </a:cubicBezTo>
                <a:cubicBezTo>
                  <a:pt x="278" y="4"/>
                  <a:pt x="267" y="0"/>
                  <a:pt x="257" y="0"/>
                </a:cubicBezTo>
                <a:cubicBezTo>
                  <a:pt x="246" y="0"/>
                  <a:pt x="236" y="4"/>
                  <a:pt x="228" y="12"/>
                </a:cubicBezTo>
                <a:cubicBezTo>
                  <a:pt x="180" y="60"/>
                  <a:pt x="180" y="60"/>
                  <a:pt x="180" y="60"/>
                </a:cubicBezTo>
                <a:cubicBezTo>
                  <a:pt x="132" y="12"/>
                  <a:pt x="132" y="12"/>
                  <a:pt x="132" y="12"/>
                </a:cubicBezTo>
                <a:cubicBezTo>
                  <a:pt x="124" y="4"/>
                  <a:pt x="114" y="0"/>
                  <a:pt x="103"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21" name="Group 20"/>
          <p:cNvGrpSpPr>
            <a:grpSpLocks noChangeAspect="1"/>
          </p:cNvGrpSpPr>
          <p:nvPr userDrawn="1"/>
        </p:nvGrpSpPr>
        <p:grpSpPr>
          <a:xfrm>
            <a:off x="619743" y="5715001"/>
            <a:ext cx="3657597" cy="348987"/>
            <a:chOff x="279400" y="2781300"/>
            <a:chExt cx="8585200" cy="1092200"/>
          </a:xfrm>
          <a:solidFill>
            <a:schemeClr val="bg1"/>
          </a:solidFill>
        </p:grpSpPr>
        <p:sp>
          <p:nvSpPr>
            <p:cNvPr id="22"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 name="Title 1"/>
          <p:cNvSpPr>
            <a:spLocks noGrp="1"/>
          </p:cNvSpPr>
          <p:nvPr>
            <p:ph type="ctrTitle"/>
          </p:nvPr>
        </p:nvSpPr>
        <p:spPr bwMode="auto">
          <a:xfrm>
            <a:off x="609597" y="274321"/>
            <a:ext cx="8229600" cy="1995215"/>
          </a:xfrm>
        </p:spPr>
        <p:txBody>
          <a:bodyPr rIns="0" anchor="b" anchorCtr="0"/>
          <a:lstStyle>
            <a:lvl1pPr>
              <a:lnSpc>
                <a:spcPct val="80000"/>
              </a:lnSpc>
              <a:defRPr sz="4800">
                <a:solidFill>
                  <a:schemeClr val="tx1"/>
                </a:solidFill>
              </a:defRPr>
            </a:lvl1pPr>
          </a:lstStyle>
          <a:p>
            <a:r>
              <a:rPr lang="en-US"/>
              <a:t>Click to edit Master title style</a:t>
            </a:r>
          </a:p>
        </p:txBody>
      </p:sp>
      <p:sp>
        <p:nvSpPr>
          <p:cNvPr id="3" name="Subtitle 2"/>
          <p:cNvSpPr>
            <a:spLocks noGrp="1"/>
          </p:cNvSpPr>
          <p:nvPr>
            <p:ph type="subTitle" idx="1"/>
          </p:nvPr>
        </p:nvSpPr>
        <p:spPr bwMode="auto">
          <a:xfrm>
            <a:off x="609600" y="2468880"/>
            <a:ext cx="5088288" cy="914400"/>
          </a:xfrm>
        </p:spPr>
        <p:txBody>
          <a:bodyPr/>
          <a:lstStyle>
            <a:lvl1pPr marL="0" indent="0" algn="l">
              <a:spcBef>
                <a:spcPts val="600"/>
              </a:spcBef>
              <a:buNone/>
              <a:defRPr sz="2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3"/>
          <p:cNvSpPr>
            <a:spLocks noGrp="1"/>
          </p:cNvSpPr>
          <p:nvPr>
            <p:ph type="ftr" sz="quarter" idx="10"/>
          </p:nvPr>
        </p:nvSpPr>
        <p:spPr bwMode="gray"/>
        <p:txBody>
          <a:bodyPr/>
          <a:lstStyle>
            <a:lvl1pPr>
              <a:defRPr>
                <a:solidFill>
                  <a:schemeClr val="tx1">
                    <a:lumMod val="75000"/>
                    <a:lumOff val="25000"/>
                  </a:schemeClr>
                </a:solidFill>
              </a:defRPr>
            </a:lvl1pPr>
          </a:lstStyle>
          <a:p>
            <a:r>
              <a:rPr lang="en-US"/>
              <a:t>©2016 CVS Health and/or one of its affiliates: Confidential &amp; Proprietary</a:t>
            </a:r>
          </a:p>
        </p:txBody>
      </p:sp>
    </p:spTree>
    <p:extLst>
      <p:ext uri="{BB962C8B-B14F-4D97-AF65-F5344CB8AC3E}">
        <p14:creationId xmlns:p14="http://schemas.microsoft.com/office/powerpoint/2010/main" val="2712949430"/>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Image Dark">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33"/>
          <a:stretch/>
        </p:blipFill>
        <p:spPr>
          <a:xfrm>
            <a:off x="0" y="1445"/>
            <a:ext cx="12192000" cy="6856555"/>
          </a:xfrm>
          <a:prstGeom prst="rect">
            <a:avLst/>
          </a:prstGeom>
        </p:spPr>
      </p:pic>
      <p:sp>
        <p:nvSpPr>
          <p:cNvPr id="2" name="Title 1"/>
          <p:cNvSpPr>
            <a:spLocks noGrp="1"/>
          </p:cNvSpPr>
          <p:nvPr>
            <p:ph type="ctrTitle"/>
          </p:nvPr>
        </p:nvSpPr>
        <p:spPr bwMode="gray">
          <a:xfrm>
            <a:off x="609600" y="2468880"/>
            <a:ext cx="6324621" cy="2286000"/>
          </a:xfrm>
        </p:spPr>
        <p:txBody>
          <a:bodyPr rIns="0" anchor="b" anchorCtr="0"/>
          <a:lstStyle>
            <a:lvl1pPr>
              <a:lnSpc>
                <a:spcPct val="80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609601" y="4892040"/>
            <a:ext cx="5289551" cy="914400"/>
          </a:xfrm>
        </p:spPr>
        <p:txBody>
          <a:bodyPr/>
          <a:lstStyle>
            <a:lvl1pPr marL="0" indent="0" algn="l">
              <a:spcBef>
                <a:spcPts val="600"/>
              </a:spcBef>
              <a:buNone/>
              <a:defRPr sz="22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0"/>
          </p:nvPr>
        </p:nvSpPr>
        <p:spPr/>
        <p:txBody>
          <a:bodyPr/>
          <a:lstStyle>
            <a:lvl1pPr>
              <a:defRPr>
                <a:solidFill>
                  <a:srgbClr val="FFFFFF"/>
                </a:solidFill>
              </a:defRPr>
            </a:lvl1pPr>
          </a:lstStyle>
          <a:p>
            <a:r>
              <a:rPr lang="en-US"/>
              <a:t>©2016 CVS Health and/or one of its affiliates: Confidential &amp; Proprietary</a:t>
            </a:r>
          </a:p>
        </p:txBody>
      </p:sp>
      <p:grpSp>
        <p:nvGrpSpPr>
          <p:cNvPr id="4" name="Group 3"/>
          <p:cNvGrpSpPr/>
          <p:nvPr userDrawn="1"/>
        </p:nvGrpSpPr>
        <p:grpSpPr>
          <a:xfrm>
            <a:off x="619743" y="455614"/>
            <a:ext cx="3657597" cy="348987"/>
            <a:chOff x="464807" y="455613"/>
            <a:chExt cx="2743198" cy="348987"/>
          </a:xfrm>
        </p:grpSpPr>
        <p:sp>
          <p:nvSpPr>
            <p:cNvPr id="43" name="Freeform 5"/>
            <p:cNvSpPr>
              <a:spLocks/>
            </p:cNvSpPr>
            <p:nvPr/>
          </p:nvSpPr>
          <p:spPr bwMode="gray">
            <a:xfrm>
              <a:off x="1847058" y="466772"/>
              <a:ext cx="306378" cy="330726"/>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6"/>
            <p:cNvSpPr>
              <a:spLocks/>
            </p:cNvSpPr>
            <p:nvPr/>
          </p:nvSpPr>
          <p:spPr bwMode="gray">
            <a:xfrm>
              <a:off x="2945250" y="466772"/>
              <a:ext cx="262755" cy="330726"/>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7"/>
            <p:cNvSpPr>
              <a:spLocks noEditPoints="1"/>
            </p:cNvSpPr>
            <p:nvPr/>
          </p:nvSpPr>
          <p:spPr bwMode="gray">
            <a:xfrm>
              <a:off x="2426843" y="561121"/>
              <a:ext cx="262755" cy="239929"/>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8"/>
            <p:cNvSpPr>
              <a:spLocks noEditPoints="1"/>
            </p:cNvSpPr>
            <p:nvPr/>
          </p:nvSpPr>
          <p:spPr bwMode="gray">
            <a:xfrm>
              <a:off x="2167639" y="561121"/>
              <a:ext cx="233842" cy="239929"/>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9"/>
            <p:cNvSpPr>
              <a:spLocks/>
            </p:cNvSpPr>
            <p:nvPr/>
          </p:nvSpPr>
          <p:spPr bwMode="gray">
            <a:xfrm>
              <a:off x="2808293" y="510396"/>
              <a:ext cx="115145" cy="287103"/>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10"/>
            <p:cNvSpPr>
              <a:spLocks/>
            </p:cNvSpPr>
            <p:nvPr/>
          </p:nvSpPr>
          <p:spPr bwMode="gray">
            <a:xfrm>
              <a:off x="2700250" y="466772"/>
              <a:ext cx="108044" cy="330726"/>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11"/>
            <p:cNvSpPr>
              <a:spLocks/>
            </p:cNvSpPr>
            <p:nvPr/>
          </p:nvSpPr>
          <p:spPr bwMode="gray">
            <a:xfrm>
              <a:off x="1526985" y="455613"/>
              <a:ext cx="291160" cy="348987"/>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2"/>
            <p:cNvSpPr>
              <a:spLocks/>
            </p:cNvSpPr>
            <p:nvPr/>
          </p:nvSpPr>
          <p:spPr bwMode="gray">
            <a:xfrm>
              <a:off x="918287" y="455613"/>
              <a:ext cx="324132" cy="348987"/>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3"/>
            <p:cNvSpPr>
              <a:spLocks/>
            </p:cNvSpPr>
            <p:nvPr/>
          </p:nvSpPr>
          <p:spPr bwMode="gray">
            <a:xfrm>
              <a:off x="1220607" y="466772"/>
              <a:ext cx="324132" cy="327175"/>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4"/>
            <p:cNvSpPr>
              <a:spLocks/>
            </p:cNvSpPr>
            <p:nvPr/>
          </p:nvSpPr>
          <p:spPr bwMode="invGray">
            <a:xfrm>
              <a:off x="464807" y="455613"/>
              <a:ext cx="413914" cy="348987"/>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248887112"/>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Image Light">
    <p:bg bwMode="gray">
      <p:bgPr>
        <a:solidFill>
          <a:schemeClr val="tx1"/>
        </a:solidFill>
        <a:effectLst/>
      </p:bgPr>
    </p:bg>
    <p:spTree>
      <p:nvGrpSpPr>
        <p:cNvPr id="1" name=""/>
        <p:cNvGrpSpPr/>
        <p:nvPr/>
      </p:nvGrpSpPr>
      <p:grpSpPr>
        <a:xfrm>
          <a:off x="0" y="0"/>
          <a:ext cx="0" cy="0"/>
          <a:chOff x="0" y="0"/>
          <a:chExt cx="0" cy="0"/>
        </a:xfrm>
      </p:grpSpPr>
      <p:pic>
        <p:nvPicPr>
          <p:cNvPr id="8" name="Picture 7" descr="break-image-02.jpg"/>
          <p:cNvPicPr>
            <a:picLocks noChangeAspect="1"/>
          </p:cNvPicPr>
          <p:nvPr userDrawn="1"/>
        </p:nvPicPr>
        <p:blipFill rotWithShape="1">
          <a:blip r:embed="rId2" cstate="print">
            <a:extLst>
              <a:ext uri="{28A0092B-C50C-407E-A947-70E740481C1C}">
                <a14:useLocalDpi xmlns:a14="http://schemas.microsoft.com/office/drawing/2010/main" val="0"/>
              </a:ext>
            </a:extLst>
          </a:blip>
          <a:srcRect r="1755"/>
          <a:stretch/>
        </p:blipFill>
        <p:spPr bwMode="auto">
          <a:xfrm>
            <a:off x="0" y="0"/>
            <a:ext cx="12192000" cy="6858000"/>
          </a:xfrm>
          <a:prstGeom prst="rect">
            <a:avLst/>
          </a:prstGeom>
        </p:spPr>
      </p:pic>
      <p:sp>
        <p:nvSpPr>
          <p:cNvPr id="2" name="Title 1"/>
          <p:cNvSpPr>
            <a:spLocks noGrp="1"/>
          </p:cNvSpPr>
          <p:nvPr>
            <p:ph type="ctrTitle"/>
          </p:nvPr>
        </p:nvSpPr>
        <p:spPr>
          <a:xfrm>
            <a:off x="609600" y="2468880"/>
            <a:ext cx="6055853" cy="2286000"/>
          </a:xfrm>
        </p:spPr>
        <p:txBody>
          <a:bodyPr rIns="0" anchor="b" anchorCtr="0"/>
          <a:lstStyle>
            <a:lvl1pPr>
              <a:lnSpc>
                <a:spcPct val="80000"/>
              </a:lnSpc>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609601" y="4892040"/>
            <a:ext cx="5289551" cy="914400"/>
          </a:xfrm>
        </p:spPr>
        <p:txBody>
          <a:bodyPr/>
          <a:lstStyle>
            <a:lvl1pPr marL="0" indent="0" algn="l">
              <a:spcBef>
                <a:spcPts val="600"/>
              </a:spcBef>
              <a:buNone/>
              <a:defRPr sz="22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0"/>
          </p:nvPr>
        </p:nvSpPr>
        <p:spPr/>
        <p:txBody>
          <a:bodyPr/>
          <a:lstStyle>
            <a:lvl1pPr>
              <a:defRPr>
                <a:solidFill>
                  <a:schemeClr val="tx1"/>
                </a:solidFill>
              </a:defRPr>
            </a:lvl1pPr>
          </a:lstStyle>
          <a:p>
            <a:r>
              <a:rPr lang="en-US"/>
              <a:t>©2016 CVS Health and/or one of its affiliates: Confidential &amp; Proprietary</a:t>
            </a:r>
          </a:p>
        </p:txBody>
      </p:sp>
      <p:grpSp>
        <p:nvGrpSpPr>
          <p:cNvPr id="12" name="Group 11"/>
          <p:cNvGrpSpPr>
            <a:grpSpLocks noChangeAspect="1"/>
          </p:cNvGrpSpPr>
          <p:nvPr userDrawn="1"/>
        </p:nvGrpSpPr>
        <p:grpSpPr>
          <a:xfrm>
            <a:off x="619743" y="455614"/>
            <a:ext cx="3657597" cy="348987"/>
            <a:chOff x="279400" y="2781300"/>
            <a:chExt cx="8585200" cy="1092200"/>
          </a:xfrm>
          <a:solidFill>
            <a:schemeClr val="bg1"/>
          </a:solidFill>
        </p:grpSpPr>
        <p:sp>
          <p:nvSpPr>
            <p:cNvPr id="13"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8928779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©2016 CVS Health and/or one of its affiliates: Confidential &amp; Proprietary</a:t>
            </a:r>
          </a:p>
        </p:txBody>
      </p:sp>
      <p:sp>
        <p:nvSpPr>
          <p:cNvPr id="4" name="Slide Number Placeholder 3"/>
          <p:cNvSpPr>
            <a:spLocks noGrp="1"/>
          </p:cNvSpPr>
          <p:nvPr>
            <p:ph type="sldNum" sz="quarter" idx="11"/>
          </p:nvPr>
        </p:nvSpPr>
        <p:spPr/>
        <p:txBody>
          <a:bodyPr/>
          <a:lstStyle/>
          <a:p>
            <a:fld id="{4D467D88-DCFD-354C-96A5-D863D5E9364D}" type="slidenum">
              <a:rPr lang="en-US" smtClean="0"/>
              <a:pPr/>
              <a:t>‹#›</a:t>
            </a:fld>
            <a:endParaRPr lang="en-US"/>
          </a:p>
        </p:txBody>
      </p:sp>
      <p:sp>
        <p:nvSpPr>
          <p:cNvPr id="6" name="Table Placeholder 5"/>
          <p:cNvSpPr>
            <a:spLocks noGrp="1"/>
          </p:cNvSpPr>
          <p:nvPr>
            <p:ph type="tbl" sz="quarter" idx="12"/>
          </p:nvPr>
        </p:nvSpPr>
        <p:spPr>
          <a:xfrm>
            <a:off x="609599" y="1463040"/>
            <a:ext cx="9387840" cy="4389120"/>
          </a:xfrm>
        </p:spPr>
        <p:txBody>
          <a:bodyPr/>
          <a:lstStyle>
            <a:lvl1pPr>
              <a:defRPr>
                <a:solidFill>
                  <a:schemeClr val="tx1">
                    <a:lumMod val="75000"/>
                    <a:lumOff val="25000"/>
                  </a:schemeClr>
                </a:solidFill>
              </a:defRPr>
            </a:lvl1pPr>
          </a:lstStyle>
          <a:p>
            <a:r>
              <a:rPr lang="en-US"/>
              <a:t>Click icon to add table</a:t>
            </a:r>
          </a:p>
        </p:txBody>
      </p:sp>
    </p:spTree>
    <p:extLst>
      <p:ext uri="{BB962C8B-B14F-4D97-AF65-F5344CB8AC3E}">
        <p14:creationId xmlns:p14="http://schemas.microsoft.com/office/powerpoint/2010/main" val="1942006628"/>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bwMode="gray"/>
        <p:txBody>
          <a:bodyPr/>
          <a:lstStyle>
            <a:lvl1pPr>
              <a:defRPr cap="none"/>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©2016 CVS Health and/or one of its affiliates: Confidential &amp; Proprietary</a:t>
            </a:r>
          </a:p>
        </p:txBody>
      </p:sp>
      <p:sp>
        <p:nvSpPr>
          <p:cNvPr id="6" name="Slide Number Placeholder 5"/>
          <p:cNvSpPr>
            <a:spLocks noGrp="1"/>
          </p:cNvSpPr>
          <p:nvPr>
            <p:ph type="sldNum" sz="quarter" idx="12"/>
          </p:nvPr>
        </p:nvSpPr>
        <p:spPr/>
        <p:txBody>
          <a:bodyPr/>
          <a:lstStyle/>
          <a:p>
            <a:fld id="{4D467D88-DCFD-354C-96A5-D863D5E9364D}" type="slidenum">
              <a:rPr lang="en-US" smtClean="0"/>
              <a:pPr/>
              <a:t>‹#›</a:t>
            </a:fld>
            <a:endParaRPr lang="en-US"/>
          </a:p>
        </p:txBody>
      </p:sp>
    </p:spTree>
    <p:extLst>
      <p:ext uri="{BB962C8B-B14F-4D97-AF65-F5344CB8AC3E}">
        <p14:creationId xmlns:p14="http://schemas.microsoft.com/office/powerpoint/2010/main" val="3267967902"/>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0" y="1463040"/>
            <a:ext cx="5238479" cy="4389120"/>
          </a:xfrm>
        </p:spPr>
        <p:txBody>
          <a:bodyPr vert="horz" lIns="0" tIns="0" rIns="91440" bIns="0" rtlCol="0">
            <a:noAutofit/>
          </a:bodyPr>
          <a:lstStyle>
            <a:lvl1pPr>
              <a:defRPr lang="en-US" cap="none"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bwMode="gray">
          <a:xfrm>
            <a:off x="6343922" y="1463040"/>
            <a:ext cx="5238479" cy="4389120"/>
          </a:xfrm>
        </p:spPr>
        <p:txBody>
          <a:bodyPr vert="horz" lIns="0" tIns="0" rIns="91440" bIns="0" rtlCol="0">
            <a:noAutofit/>
          </a:bodyPr>
          <a:lstStyle>
            <a:lvl1pPr>
              <a:defRPr lang="en-US" cap="none"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©2016 CVS Health and/or one of its affiliates: Confidential &amp; Proprietary</a:t>
            </a:r>
          </a:p>
        </p:txBody>
      </p:sp>
      <p:sp>
        <p:nvSpPr>
          <p:cNvPr id="7" name="Slide Number Placeholder 6"/>
          <p:cNvSpPr>
            <a:spLocks noGrp="1"/>
          </p:cNvSpPr>
          <p:nvPr>
            <p:ph type="sldNum" sz="quarter" idx="12"/>
          </p:nvPr>
        </p:nvSpPr>
        <p:spPr/>
        <p:txBody>
          <a:bodyPr/>
          <a:lstStyle/>
          <a:p>
            <a:fld id="{4D467D88-DCFD-354C-96A5-D863D5E9364D}" type="slidenum">
              <a:rPr lang="en-US" smtClean="0"/>
              <a:pPr/>
              <a:t>‹#›</a:t>
            </a:fld>
            <a:endParaRPr lang="en-US"/>
          </a:p>
        </p:txBody>
      </p:sp>
    </p:spTree>
    <p:extLst>
      <p:ext uri="{BB962C8B-B14F-4D97-AF65-F5344CB8AC3E}">
        <p14:creationId xmlns:p14="http://schemas.microsoft.com/office/powerpoint/2010/main" val="144565475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1"/>
            <a:ext cx="5388864" cy="502601"/>
          </a:xfrm>
          <a:solidFill>
            <a:schemeClr val="tx1"/>
          </a:solidFill>
        </p:spPr>
        <p:txBody>
          <a:bodyPr lIns="91440" anchor="ctr" anchorCtr="0"/>
          <a:lstStyle>
            <a:lvl1pPr marL="0" indent="0">
              <a:buNone/>
              <a:defRPr sz="18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5388864" cy="3794760"/>
          </a:xfrm>
          <a:solidFill>
            <a:schemeClr val="bg1"/>
          </a:solidFill>
        </p:spPr>
        <p:txBody>
          <a:bodyPr lIns="91440" tIns="91440" rIns="137160" bIns="91440"/>
          <a:lstStyle>
            <a:lvl1pPr marL="228600" indent="-228600">
              <a:spcBef>
                <a:spcPts val="1200"/>
              </a:spcBef>
              <a:buClr>
                <a:schemeClr val="tx1"/>
              </a:buClr>
              <a:buFont typeface="Arial"/>
              <a:buChar char="•"/>
              <a:defRPr sz="2000" b="0">
                <a:solidFill>
                  <a:schemeClr val="tx1"/>
                </a:solidFill>
              </a:defRPr>
            </a:lvl1pPr>
            <a:lvl2pPr marL="457200" indent="-228600">
              <a:spcBef>
                <a:spcPts val="600"/>
              </a:spcBef>
              <a:buClr>
                <a:schemeClr val="tx1">
                  <a:lumMod val="75000"/>
                  <a:lumOff val="25000"/>
                </a:schemeClr>
              </a:buClr>
              <a:buFont typeface="Lucida Grande"/>
              <a:buChar char="–"/>
              <a:defRPr sz="18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8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6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7600" y="1463041"/>
            <a:ext cx="5388864" cy="502601"/>
          </a:xfrm>
          <a:solidFill>
            <a:schemeClr val="tx2"/>
          </a:solidFill>
        </p:spPr>
        <p:txBody>
          <a:bodyPr lIns="91440" anchor="ctr" anchorCtr="0"/>
          <a:lstStyle>
            <a:lvl1pPr marL="0" indent="0">
              <a:buNone/>
              <a:defRPr sz="18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057400"/>
            <a:ext cx="5388864" cy="3794760"/>
          </a:xfrm>
          <a:solidFill>
            <a:schemeClr val="bg1"/>
          </a:solidFill>
        </p:spPr>
        <p:txBody>
          <a:bodyPr lIns="91440" tIns="91440" rIns="137160" bIns="91440"/>
          <a:lstStyle>
            <a:lvl1pPr marL="228600" indent="-228600">
              <a:spcBef>
                <a:spcPts val="1200"/>
              </a:spcBef>
              <a:buClr>
                <a:schemeClr val="tx1"/>
              </a:buClr>
              <a:buFont typeface="Arial"/>
              <a:buChar char="•"/>
              <a:defRPr sz="2000" b="0">
                <a:solidFill>
                  <a:schemeClr val="tx1"/>
                </a:solidFill>
              </a:defRPr>
            </a:lvl1pPr>
            <a:lvl2pPr marL="457200" indent="-228600">
              <a:spcBef>
                <a:spcPts val="600"/>
              </a:spcBef>
              <a:buClr>
                <a:schemeClr val="tx1">
                  <a:lumMod val="75000"/>
                  <a:lumOff val="25000"/>
                </a:schemeClr>
              </a:buClr>
              <a:buFont typeface="Lucida Grande"/>
              <a:buChar char="–"/>
              <a:defRPr sz="18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8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6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p:cNvSpPr>
            <a:spLocks noGrp="1"/>
          </p:cNvSpPr>
          <p:nvPr>
            <p:ph type="ftr" sz="quarter" idx="11"/>
          </p:nvPr>
        </p:nvSpPr>
        <p:spPr/>
        <p:txBody>
          <a:bodyPr/>
          <a:lstStyle/>
          <a:p>
            <a:r>
              <a:rPr lang="en-US"/>
              <a:t>©2016 CVS Health and/or one of its affiliates: Confidential &amp; Proprietary</a:t>
            </a:r>
          </a:p>
        </p:txBody>
      </p:sp>
      <p:sp>
        <p:nvSpPr>
          <p:cNvPr id="9" name="Slide Number Placeholder 8"/>
          <p:cNvSpPr>
            <a:spLocks noGrp="1"/>
          </p:cNvSpPr>
          <p:nvPr>
            <p:ph type="sldNum" sz="quarter" idx="12"/>
          </p:nvPr>
        </p:nvSpPr>
        <p:spPr/>
        <p:txBody>
          <a:bodyPr/>
          <a:lstStyle/>
          <a:p>
            <a:fld id="{4D467D88-DCFD-354C-96A5-D863D5E9364D}" type="slidenum">
              <a:rPr lang="en-US" smtClean="0"/>
              <a:pPr/>
              <a:t>‹#›</a:t>
            </a:fld>
            <a:endParaRPr lang="en-US"/>
          </a:p>
        </p:txBody>
      </p:sp>
    </p:spTree>
    <p:extLst>
      <p:ext uri="{BB962C8B-B14F-4D97-AF65-F5344CB8AC3E}">
        <p14:creationId xmlns:p14="http://schemas.microsoft.com/office/powerpoint/2010/main" val="4154741137"/>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39"/>
            <a:ext cx="3572256" cy="685800"/>
          </a:xfrm>
          <a:solidFill>
            <a:schemeClr val="tx1"/>
          </a:solidFill>
        </p:spPr>
        <p:txBody>
          <a:bodyPr lIns="91440" anchor="ctr" anchorCtr="0"/>
          <a:lstStyle>
            <a:lvl1pPr marL="0" indent="0">
              <a:buNone/>
              <a:defRPr sz="16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239645"/>
            <a:ext cx="3572256" cy="3611880"/>
          </a:xfrm>
          <a:solidFill>
            <a:srgbClr val="FFFFFF"/>
          </a:solidFill>
        </p:spPr>
        <p:txBody>
          <a:bodyPr lIns="91440" tIns="91440" rIns="137160" bIns="91440"/>
          <a:lstStyle>
            <a:lvl1pPr marL="182880" indent="-182880">
              <a:spcBef>
                <a:spcPts val="1200"/>
              </a:spcBef>
              <a:buClr>
                <a:schemeClr val="tx1"/>
              </a:buClr>
              <a:buFont typeface="Arial"/>
              <a:buChar char="•"/>
              <a:defRPr sz="1800" b="0">
                <a:solidFill>
                  <a:schemeClr val="tx1"/>
                </a:solidFill>
              </a:defRPr>
            </a:lvl1pPr>
            <a:lvl2pPr marL="457200" indent="-182880">
              <a:spcBef>
                <a:spcPts val="600"/>
              </a:spcBef>
              <a:buClr>
                <a:schemeClr val="tx1">
                  <a:lumMod val="75000"/>
                  <a:lumOff val="25000"/>
                </a:schemeClr>
              </a:buClr>
              <a:buFont typeface="Lucida Grande"/>
              <a:buChar char="–"/>
              <a:defRPr sz="16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6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4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309875" y="1463039"/>
            <a:ext cx="3572256" cy="685800"/>
          </a:xfrm>
          <a:solidFill>
            <a:schemeClr val="tx2"/>
          </a:solidFill>
        </p:spPr>
        <p:txBody>
          <a:bodyPr lIns="91440" anchor="ctr" anchorCtr="0"/>
          <a:lstStyle>
            <a:lvl1pPr marL="0" indent="0">
              <a:buNone/>
              <a:defRPr sz="16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09875" y="2239645"/>
            <a:ext cx="3572256" cy="3611880"/>
          </a:xfrm>
          <a:solidFill>
            <a:srgbClr val="FFFFFF"/>
          </a:solidFill>
        </p:spPr>
        <p:txBody>
          <a:bodyPr lIns="91440" tIns="91440" rIns="137160" bIns="91440"/>
          <a:lstStyle>
            <a:lvl1pPr marL="228600" indent="-182880">
              <a:spcBef>
                <a:spcPts val="1200"/>
              </a:spcBef>
              <a:buClr>
                <a:schemeClr val="tx1"/>
              </a:buClr>
              <a:buFont typeface="Arial"/>
              <a:buChar char="•"/>
              <a:defRPr sz="1800" b="0">
                <a:solidFill>
                  <a:schemeClr val="tx1"/>
                </a:solidFill>
              </a:defRPr>
            </a:lvl1pPr>
            <a:lvl2pPr marL="457200" indent="-182880">
              <a:spcBef>
                <a:spcPts val="600"/>
              </a:spcBef>
              <a:buClr>
                <a:schemeClr val="tx1">
                  <a:lumMod val="75000"/>
                  <a:lumOff val="25000"/>
                </a:schemeClr>
              </a:buClr>
              <a:buFont typeface="Lucida Grande"/>
              <a:buChar char="–"/>
              <a:defRPr sz="1600">
                <a:solidFill>
                  <a:schemeClr val="tx1">
                    <a:lumMod val="75000"/>
                    <a:lumOff val="25000"/>
                  </a:schemeClr>
                </a:solidFill>
              </a:defRPr>
            </a:lvl2pPr>
            <a:lvl3pPr marL="731520" indent="-182880">
              <a:spcBef>
                <a:spcPts val="600"/>
              </a:spcBef>
              <a:buClr>
                <a:schemeClr val="tx1">
                  <a:lumMod val="75000"/>
                  <a:lumOff val="25000"/>
                </a:schemeClr>
              </a:buClr>
              <a:buFont typeface="Arial"/>
              <a:buChar char="•"/>
              <a:defRPr sz="1600">
                <a:solidFill>
                  <a:schemeClr val="tx1">
                    <a:lumMod val="75000"/>
                    <a:lumOff val="25000"/>
                  </a:schemeClr>
                </a:solidFill>
              </a:defRPr>
            </a:lvl3pPr>
            <a:lvl4pPr marL="1005840" indent="-182880">
              <a:spcBef>
                <a:spcPts val="300"/>
              </a:spcBef>
              <a:buClr>
                <a:schemeClr val="tx1">
                  <a:lumMod val="75000"/>
                  <a:lumOff val="25000"/>
                </a:schemeClr>
              </a:buClr>
              <a:buFont typeface="Lucida Grande"/>
              <a:buChar char="»"/>
              <a:defRPr sz="1400">
                <a:solidFill>
                  <a:schemeClr val="tx1">
                    <a:lumMod val="75000"/>
                    <a:lumOff val="25000"/>
                  </a:schemeClr>
                </a:solidFill>
              </a:defRPr>
            </a:lvl4pPr>
            <a:lvl5pPr marL="1234440" indent="-182880">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p:cNvSpPr>
            <a:spLocks noGrp="1"/>
          </p:cNvSpPr>
          <p:nvPr>
            <p:ph type="ftr" sz="quarter" idx="11"/>
          </p:nvPr>
        </p:nvSpPr>
        <p:spPr/>
        <p:txBody>
          <a:bodyPr/>
          <a:lstStyle/>
          <a:p>
            <a:r>
              <a:rPr lang="en-US"/>
              <a:t>©2016 CVS Health and/or one of its affiliates: Confidential &amp; Proprietary</a:t>
            </a:r>
          </a:p>
        </p:txBody>
      </p:sp>
      <p:sp>
        <p:nvSpPr>
          <p:cNvPr id="9" name="Slide Number Placeholder 8"/>
          <p:cNvSpPr>
            <a:spLocks noGrp="1"/>
          </p:cNvSpPr>
          <p:nvPr>
            <p:ph type="sldNum" sz="quarter" idx="12"/>
          </p:nvPr>
        </p:nvSpPr>
        <p:spPr/>
        <p:txBody>
          <a:bodyPr/>
          <a:lstStyle/>
          <a:p>
            <a:fld id="{4D467D88-DCFD-354C-96A5-D863D5E9364D}" type="slidenum">
              <a:rPr lang="en-US" smtClean="0"/>
              <a:pPr/>
              <a:t>‹#›</a:t>
            </a:fld>
            <a:endParaRPr lang="en-US"/>
          </a:p>
        </p:txBody>
      </p:sp>
      <p:sp>
        <p:nvSpPr>
          <p:cNvPr id="10" name="Content Placeholder 9"/>
          <p:cNvSpPr>
            <a:spLocks noGrp="1"/>
          </p:cNvSpPr>
          <p:nvPr>
            <p:ph sz="quarter" idx="13"/>
          </p:nvPr>
        </p:nvSpPr>
        <p:spPr>
          <a:xfrm>
            <a:off x="8010144" y="2239645"/>
            <a:ext cx="3572256" cy="3611880"/>
          </a:xfrm>
          <a:solidFill>
            <a:srgbClr val="FFFFFF"/>
          </a:solidFill>
        </p:spPr>
        <p:txBody>
          <a:bodyPr lIns="91440" tIns="91440" rIns="137160" bIns="91440"/>
          <a:lstStyle>
            <a:lvl1pPr marL="228600" indent="-182880">
              <a:spcBef>
                <a:spcPts val="1200"/>
              </a:spcBef>
              <a:buClr>
                <a:schemeClr val="tx1"/>
              </a:buClr>
              <a:buFont typeface="Arial" panose="020B0604020202020204" pitchFamily="34" charset="0"/>
              <a:buChar char="•"/>
              <a:defRPr sz="1800" b="0">
                <a:solidFill>
                  <a:schemeClr val="tx1"/>
                </a:solidFill>
              </a:defRPr>
            </a:lvl1pPr>
            <a:lvl2pPr marL="457200" indent="-182880">
              <a:spcBef>
                <a:spcPts val="600"/>
              </a:spcBef>
              <a:buClr>
                <a:schemeClr val="tx1">
                  <a:lumMod val="75000"/>
                  <a:lumOff val="25000"/>
                </a:schemeClr>
              </a:buClr>
              <a:buFont typeface="Arial" panose="020B0604020202020204" pitchFamily="34" charset="0"/>
              <a:buChar char="–"/>
              <a:defRPr sz="1600" b="0">
                <a:solidFill>
                  <a:schemeClr val="tx1">
                    <a:lumMod val="75000"/>
                    <a:lumOff val="25000"/>
                  </a:schemeClr>
                </a:solidFill>
              </a:defRPr>
            </a:lvl2pPr>
            <a:lvl3pPr marL="731520" indent="-182880">
              <a:spcBef>
                <a:spcPts val="600"/>
              </a:spcBef>
              <a:buClr>
                <a:schemeClr val="tx1">
                  <a:lumMod val="75000"/>
                  <a:lumOff val="25000"/>
                </a:schemeClr>
              </a:buClr>
              <a:buFont typeface="Arial" panose="020B0604020202020204" pitchFamily="34" charset="0"/>
              <a:buChar char="•"/>
              <a:defRPr sz="1600" b="0">
                <a:solidFill>
                  <a:schemeClr val="tx1">
                    <a:lumMod val="75000"/>
                    <a:lumOff val="25000"/>
                  </a:schemeClr>
                </a:solidFill>
              </a:defRPr>
            </a:lvl3pPr>
            <a:lvl4pPr marL="1005840" indent="-182880">
              <a:spcBef>
                <a:spcPts val="300"/>
              </a:spcBef>
              <a:buClr>
                <a:schemeClr val="tx1">
                  <a:lumMod val="75000"/>
                  <a:lumOff val="25000"/>
                </a:schemeClr>
              </a:buClr>
              <a:buFont typeface="Arial" panose="020B0604020202020204" pitchFamily="34" charset="0"/>
              <a:buChar char="»"/>
              <a:defRPr sz="1400" b="0">
                <a:solidFill>
                  <a:schemeClr val="tx1">
                    <a:lumMod val="75000"/>
                    <a:lumOff val="25000"/>
                  </a:schemeClr>
                </a:solidFill>
              </a:defRPr>
            </a:lvl4pPr>
            <a:lvl5pPr>
              <a:defRPr sz="1100" b="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p:cNvSpPr>
            <a:spLocks noGrp="1"/>
          </p:cNvSpPr>
          <p:nvPr>
            <p:ph type="body" sz="quarter" idx="14"/>
          </p:nvPr>
        </p:nvSpPr>
        <p:spPr>
          <a:xfrm>
            <a:off x="8010145" y="1463040"/>
            <a:ext cx="3568700" cy="685800"/>
          </a:xfrm>
          <a:solidFill>
            <a:schemeClr val="accent4"/>
          </a:solidFill>
        </p:spPr>
        <p:txBody>
          <a:bodyPr lIns="91440" anchor="ctr" anchorCtr="0"/>
          <a:lstStyle>
            <a:lvl1pPr>
              <a:defRPr sz="16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9715143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grpSp>
        <p:nvGrpSpPr>
          <p:cNvPr id="20" name="Group 19"/>
          <p:cNvGrpSpPr/>
          <p:nvPr userDrawn="1"/>
        </p:nvGrpSpPr>
        <p:grpSpPr>
          <a:xfrm>
            <a:off x="557929" y="429542"/>
            <a:ext cx="2872536" cy="352779"/>
            <a:chOff x="557784" y="429541"/>
            <a:chExt cx="2871788" cy="352779"/>
          </a:xfrm>
        </p:grpSpPr>
        <p:sp>
          <p:nvSpPr>
            <p:cNvPr id="22" name="Freeform 7">
              <a:extLst>
                <a:ext uri="{FF2B5EF4-FFF2-40B4-BE49-F238E27FC236}">
                  <a16:creationId xmlns:a16="http://schemas.microsoft.com/office/drawing/2014/main" id="{F017E871-18C4-45C8-9198-BF6823490447}"/>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3" name="Freeform 8">
              <a:extLst>
                <a:ext uri="{FF2B5EF4-FFF2-40B4-BE49-F238E27FC236}">
                  <a16:creationId xmlns:a16="http://schemas.microsoft.com/office/drawing/2014/main" id="{64721E85-2239-483B-879C-87964E713A6D}"/>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4" name="Freeform 9">
              <a:extLst>
                <a:ext uri="{FF2B5EF4-FFF2-40B4-BE49-F238E27FC236}">
                  <a16:creationId xmlns:a16="http://schemas.microsoft.com/office/drawing/2014/main" id="{DE44ED71-C040-4229-9666-B07DD1B05DA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5" name="Freeform 10">
              <a:extLst>
                <a:ext uri="{FF2B5EF4-FFF2-40B4-BE49-F238E27FC236}">
                  <a16:creationId xmlns:a16="http://schemas.microsoft.com/office/drawing/2014/main" id="{072BB834-AF3C-4EED-BC86-8DE307022146}"/>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6" name="Freeform 11">
              <a:extLst>
                <a:ext uri="{FF2B5EF4-FFF2-40B4-BE49-F238E27FC236}">
                  <a16:creationId xmlns:a16="http://schemas.microsoft.com/office/drawing/2014/main" id="{D98FB805-93F1-4DD1-A922-41F0F7210F91}"/>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27" name="Freeform 12">
              <a:extLst>
                <a:ext uri="{FF2B5EF4-FFF2-40B4-BE49-F238E27FC236}">
                  <a16:creationId xmlns:a16="http://schemas.microsoft.com/office/drawing/2014/main" id="{71225E3C-921D-42FF-B4D6-693BE039622F}"/>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
        <p:nvSpPr>
          <p:cNvPr id="15" name="Text Placeholder 4"/>
          <p:cNvSpPr>
            <a:spLocks noGrp="1"/>
          </p:cNvSpPr>
          <p:nvPr>
            <p:ph type="body" sz="quarter" idx="17" hasCustomPrompt="1"/>
          </p:nvPr>
        </p:nvSpPr>
        <p:spPr>
          <a:xfrm>
            <a:off x="557930" y="4379002"/>
            <a:ext cx="3582950" cy="1262324"/>
          </a:xfrm>
        </p:spPr>
        <p:txBody>
          <a:bodyPr/>
          <a:lstStyle>
            <a:lvl1pPr>
              <a:defRPr lang="en-US" sz="1500" b="1" kern="1200" dirty="0">
                <a:solidFill>
                  <a:schemeClr val="tx2"/>
                </a:solidFill>
                <a:latin typeface="CVS Health Sans" panose="020B0504020202020204" pitchFamily="34" charset="0"/>
                <a:ea typeface="+mn-ea"/>
                <a:cs typeface="+mn-cs"/>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28531960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 and Kicker">
    <p:spTree>
      <p:nvGrpSpPr>
        <p:cNvPr id="1" name=""/>
        <p:cNvGrpSpPr/>
        <p:nvPr/>
      </p:nvGrpSpPr>
      <p:grpSpPr>
        <a:xfrm>
          <a:off x="0" y="0"/>
          <a:ext cx="0" cy="0"/>
          <a:chOff x="0" y="0"/>
          <a:chExt cx="0" cy="0"/>
        </a:xfrm>
      </p:grpSpPr>
      <p:sp>
        <p:nvSpPr>
          <p:cNvPr id="5" name="Rectangle 4"/>
          <p:cNvSpPr/>
          <p:nvPr userDrawn="1"/>
        </p:nvSpPr>
        <p:spPr bwMode="gray">
          <a:xfrm>
            <a:off x="609604" y="2057400"/>
            <a:ext cx="10972800" cy="3794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393192"/>
            <a:ext cx="109728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463041"/>
            <a:ext cx="10972800" cy="502601"/>
          </a:xfrm>
          <a:solidFill>
            <a:schemeClr val="tx1"/>
          </a:solidFill>
          <a:effectLst/>
        </p:spPr>
        <p:txBody>
          <a:bodyPr lIns="91440" anchor="ctr" anchorCtr="0"/>
          <a:lstStyle>
            <a:lvl1pPr marL="0" indent="0">
              <a:buNone/>
              <a:defRPr sz="1800" b="1" cap="all">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7"/>
          <p:cNvSpPr>
            <a:spLocks noGrp="1"/>
          </p:cNvSpPr>
          <p:nvPr>
            <p:ph type="ftr" sz="quarter" idx="11"/>
          </p:nvPr>
        </p:nvSpPr>
        <p:spPr/>
        <p:txBody>
          <a:bodyPr/>
          <a:lstStyle/>
          <a:p>
            <a:r>
              <a:rPr lang="en-US"/>
              <a:t>©2016 CVS Health and/or one of its affiliates: Confidential &amp; Proprietary</a:t>
            </a:r>
          </a:p>
        </p:txBody>
      </p:sp>
      <p:sp>
        <p:nvSpPr>
          <p:cNvPr id="9" name="Slide Number Placeholder 8"/>
          <p:cNvSpPr>
            <a:spLocks noGrp="1"/>
          </p:cNvSpPr>
          <p:nvPr>
            <p:ph type="sldNum" sz="quarter" idx="12"/>
          </p:nvPr>
        </p:nvSpPr>
        <p:spPr/>
        <p:txBody>
          <a:bodyPr/>
          <a:lstStyle/>
          <a:p>
            <a:fld id="{4D467D88-DCFD-354C-96A5-D863D5E9364D}" type="slidenum">
              <a:rPr lang="en-US" smtClean="0"/>
              <a:pPr/>
              <a:t>‹#›</a:t>
            </a:fld>
            <a:endParaRPr lang="en-US"/>
          </a:p>
        </p:txBody>
      </p:sp>
      <p:sp>
        <p:nvSpPr>
          <p:cNvPr id="6" name="Text Placeholder 5"/>
          <p:cNvSpPr>
            <a:spLocks noGrp="1"/>
          </p:cNvSpPr>
          <p:nvPr>
            <p:ph type="body" sz="quarter" idx="13"/>
          </p:nvPr>
        </p:nvSpPr>
        <p:spPr>
          <a:xfrm>
            <a:off x="609604" y="5390496"/>
            <a:ext cx="10972800" cy="461665"/>
          </a:xfrm>
          <a:solidFill>
            <a:schemeClr val="tx1">
              <a:lumMod val="65000"/>
              <a:lumOff val="35000"/>
            </a:schemeClr>
          </a:solidFill>
          <a:ln w="101600">
            <a:noFill/>
            <a:miter lim="800000"/>
          </a:ln>
          <a:effectLst/>
        </p:spPr>
        <p:txBody>
          <a:bodyPr lIns="91440" tIns="91440" bIns="91440" anchor="b" anchorCtr="0">
            <a:spAutoFit/>
          </a:bodyPr>
          <a:lstStyle>
            <a:lvl1pPr algn="ctr">
              <a:spcBef>
                <a:spcPts val="0"/>
              </a:spcBef>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40783903"/>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93192"/>
            <a:ext cx="10972800" cy="822960"/>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0" y="1463040"/>
            <a:ext cx="5238479" cy="4389120"/>
          </a:xfrm>
        </p:spPr>
        <p:txBody>
          <a:bodyPr vert="horz" lIns="0" tIns="0" rIns="91440" bIns="0" rtlCol="0">
            <a:noAutofit/>
          </a:bodyPr>
          <a:lstStyle>
            <a:lvl1pPr>
              <a:defRPr lang="en-US" cap="none"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©2016 CVS Health and/or one of its affiliates: Confidential &amp; Proprietary</a:t>
            </a:r>
          </a:p>
        </p:txBody>
      </p:sp>
      <p:sp>
        <p:nvSpPr>
          <p:cNvPr id="7" name="Slide Number Placeholder 6"/>
          <p:cNvSpPr>
            <a:spLocks noGrp="1"/>
          </p:cNvSpPr>
          <p:nvPr>
            <p:ph type="sldNum" sz="quarter" idx="12"/>
          </p:nvPr>
        </p:nvSpPr>
        <p:spPr/>
        <p:txBody>
          <a:bodyPr/>
          <a:lstStyle/>
          <a:p>
            <a:fld id="{4D467D88-DCFD-354C-96A5-D863D5E9364D}" type="slidenum">
              <a:rPr lang="en-US" smtClean="0"/>
              <a:pPr/>
              <a:t>‹#›</a:t>
            </a:fld>
            <a:endParaRPr lang="en-US"/>
          </a:p>
        </p:txBody>
      </p:sp>
      <p:sp>
        <p:nvSpPr>
          <p:cNvPr id="8" name="Text Placeholder 7"/>
          <p:cNvSpPr>
            <a:spLocks noGrp="1"/>
          </p:cNvSpPr>
          <p:nvPr>
            <p:ph type="body" sz="quarter" idx="13"/>
          </p:nvPr>
        </p:nvSpPr>
        <p:spPr>
          <a:xfrm>
            <a:off x="6339840" y="1463040"/>
            <a:ext cx="5242560" cy="502920"/>
          </a:xfrm>
          <a:solidFill>
            <a:schemeClr val="tx1"/>
          </a:solidFill>
        </p:spPr>
        <p:txBody>
          <a:bodyPr lIns="91440" anchor="ctr" anchorCtr="0"/>
          <a:lstStyle>
            <a:lvl1pPr>
              <a:defRPr sz="1800" cap="all" baseline="0">
                <a:solidFill>
                  <a:srgbClr val="FFFFFF"/>
                </a:solidFill>
              </a:defRPr>
            </a:lvl1pPr>
          </a:lstStyle>
          <a:p>
            <a:pPr lvl="0"/>
            <a:r>
              <a:rPr lang="en-US"/>
              <a:t>Click to edit Master text styles</a:t>
            </a:r>
          </a:p>
        </p:txBody>
      </p:sp>
      <p:sp>
        <p:nvSpPr>
          <p:cNvPr id="10" name="Text Placeholder 9"/>
          <p:cNvSpPr>
            <a:spLocks noGrp="1"/>
          </p:cNvSpPr>
          <p:nvPr>
            <p:ph type="body" sz="quarter" idx="14" hasCustomPrompt="1"/>
          </p:nvPr>
        </p:nvSpPr>
        <p:spPr>
          <a:xfrm>
            <a:off x="6339418" y="2057399"/>
            <a:ext cx="5242983" cy="3794760"/>
          </a:xfrm>
          <a:solidFill>
            <a:srgbClr val="FFFFFF"/>
          </a:solidFill>
        </p:spPr>
        <p:txBody>
          <a:bodyPr lIns="91440" anchor="ctr" anchorCtr="0"/>
          <a:lstStyle>
            <a:lvl1pPr>
              <a:defRPr sz="16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algn="ctr"/>
            <a:r>
              <a:rPr lang="en-US" sz="1400">
                <a:solidFill>
                  <a:schemeClr val="tx1">
                    <a:lumMod val="50000"/>
                    <a:lumOff val="50000"/>
                  </a:schemeClr>
                </a:solidFill>
              </a:rPr>
              <a:t>Use this box as a cropping and positioning guideline for inserted images</a:t>
            </a:r>
          </a:p>
          <a:p>
            <a:pPr algn="ctr"/>
            <a:r>
              <a:rPr lang="en-US" sz="1400">
                <a:solidFill>
                  <a:schemeClr val="tx1">
                    <a:lumMod val="50000"/>
                    <a:lumOff val="50000"/>
                  </a:schemeClr>
                </a:solidFill>
              </a:rPr>
              <a:t>Position image over this area and crop to edges of white box</a:t>
            </a:r>
          </a:p>
          <a:p>
            <a:pPr algn="ctr"/>
            <a:r>
              <a:rPr lang="en-US" sz="1400">
                <a:solidFill>
                  <a:schemeClr val="tx1">
                    <a:lumMod val="50000"/>
                    <a:lumOff val="50000"/>
                  </a:schemeClr>
                </a:solidFill>
              </a:rPr>
              <a:t>Since “Snap to shape” is activated by default, cropping will be easy and accurate</a:t>
            </a:r>
          </a:p>
        </p:txBody>
      </p:sp>
    </p:spTree>
    <p:extLst>
      <p:ext uri="{BB962C8B-B14F-4D97-AF65-F5344CB8AC3E}">
        <p14:creationId xmlns:p14="http://schemas.microsoft.com/office/powerpoint/2010/main" val="3150586200"/>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©2016 CVS Health and/or one of its affiliates: Confidential &amp; Proprietary</a:t>
            </a:r>
          </a:p>
        </p:txBody>
      </p:sp>
      <p:sp>
        <p:nvSpPr>
          <p:cNvPr id="5" name="Slide Number Placeholder 4"/>
          <p:cNvSpPr>
            <a:spLocks noGrp="1"/>
          </p:cNvSpPr>
          <p:nvPr>
            <p:ph type="sldNum" sz="quarter" idx="12"/>
          </p:nvPr>
        </p:nvSpPr>
        <p:spPr/>
        <p:txBody>
          <a:bodyPr/>
          <a:lstStyle/>
          <a:p>
            <a:fld id="{4D467D88-DCFD-354C-96A5-D863D5E9364D}" type="slidenum">
              <a:rPr lang="en-US" smtClean="0"/>
              <a:pPr/>
              <a:t>‹#›</a:t>
            </a:fld>
            <a:endParaRPr lang="en-US"/>
          </a:p>
        </p:txBody>
      </p:sp>
    </p:spTree>
    <p:extLst>
      <p:ext uri="{BB962C8B-B14F-4D97-AF65-F5344CB8AC3E}">
        <p14:creationId xmlns:p14="http://schemas.microsoft.com/office/powerpoint/2010/main" val="1750684796"/>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10363200" cy="1371600"/>
          </a:xfrm>
        </p:spPr>
        <p:txBody>
          <a:bodyPr rIns="0" anchor="b" anchorCtr="0"/>
          <a:lstStyle>
            <a:lvl1pPr algn="l">
              <a:lnSpc>
                <a:spcPct val="80000"/>
              </a:lnSpc>
              <a:defRPr sz="4800" b="1" cap="none">
                <a:solidFill>
                  <a:schemeClr val="tx1"/>
                </a:solidFill>
              </a:defRPr>
            </a:lvl1pPr>
          </a:lstStyle>
          <a:p>
            <a:r>
              <a:rPr lang="en-US"/>
              <a:t>Click to edit Master title style</a:t>
            </a:r>
          </a:p>
        </p:txBody>
      </p:sp>
      <p:sp>
        <p:nvSpPr>
          <p:cNvPr id="3" name="Text Placeholder 2"/>
          <p:cNvSpPr>
            <a:spLocks noGrp="1"/>
          </p:cNvSpPr>
          <p:nvPr>
            <p:ph type="body" idx="1"/>
          </p:nvPr>
        </p:nvSpPr>
        <p:spPr bwMode="auto">
          <a:xfrm>
            <a:off x="609600" y="2011680"/>
            <a:ext cx="7315200" cy="1005840"/>
          </a:xfrm>
        </p:spPr>
        <p:txBody>
          <a:bodyPr rIns="0" anchor="t" anchorCtr="0"/>
          <a:lstStyle>
            <a:lvl1pPr marL="0" indent="0">
              <a:spcBef>
                <a:spcPts val="60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bwMode="gray"/>
        <p:txBody>
          <a:bodyPr/>
          <a:lstStyle>
            <a:lvl1pPr>
              <a:defRPr>
                <a:solidFill>
                  <a:schemeClr val="tx1">
                    <a:lumMod val="75000"/>
                    <a:lumOff val="25000"/>
                  </a:schemeClr>
                </a:solidFill>
              </a:defRPr>
            </a:lvl1pPr>
          </a:lstStyle>
          <a:p>
            <a:r>
              <a:rPr lang="en-US"/>
              <a:t>©2016 CVS Health and/or one of its affiliates: Confidential &amp; Proprietary</a:t>
            </a:r>
          </a:p>
        </p:txBody>
      </p:sp>
      <p:sp>
        <p:nvSpPr>
          <p:cNvPr id="6" name="Slide Number Placeholder 5"/>
          <p:cNvSpPr>
            <a:spLocks noGrp="1"/>
          </p:cNvSpPr>
          <p:nvPr>
            <p:ph type="sldNum" sz="quarter" idx="12"/>
          </p:nvPr>
        </p:nvSpPr>
        <p:spPr bwMode="gray"/>
        <p:txBody>
          <a:bodyPr/>
          <a:lstStyle>
            <a:lvl1pPr>
              <a:defRPr>
                <a:solidFill>
                  <a:schemeClr val="tx1">
                    <a:lumMod val="75000"/>
                    <a:lumOff val="25000"/>
                  </a:schemeClr>
                </a:solidFill>
              </a:defRPr>
            </a:lvl1pPr>
          </a:lstStyle>
          <a:p>
            <a:fld id="{4D467D88-DCFD-354C-96A5-D863D5E9364D}" type="slidenum">
              <a:rPr lang="en-US" smtClean="0"/>
              <a:pPr/>
              <a:t>‹#›</a:t>
            </a:fld>
            <a:endParaRPr lang="en-US"/>
          </a:p>
        </p:txBody>
      </p:sp>
      <p:sp>
        <p:nvSpPr>
          <p:cNvPr id="8" name="TextBox 7"/>
          <p:cNvSpPr txBox="1"/>
          <p:nvPr userDrawn="1"/>
        </p:nvSpPr>
        <p:spPr>
          <a:xfrm>
            <a:off x="-667117" y="1693254"/>
            <a:ext cx="184731" cy="369332"/>
          </a:xfrm>
          <a:prstGeom prst="rect">
            <a:avLst/>
          </a:prstGeom>
          <a:noFill/>
        </p:spPr>
        <p:txBody>
          <a:bodyPr wrap="none" rtlCol="0">
            <a:spAutoFit/>
          </a:bodyPr>
          <a:lstStyle/>
          <a:p>
            <a:endParaRPr lang="en-US" sz="1800"/>
          </a:p>
        </p:txBody>
      </p:sp>
      <p:grpSp>
        <p:nvGrpSpPr>
          <p:cNvPr id="13" name="Group 12"/>
          <p:cNvGrpSpPr>
            <a:grpSpLocks noChangeAspect="1"/>
          </p:cNvGrpSpPr>
          <p:nvPr userDrawn="1"/>
        </p:nvGrpSpPr>
        <p:grpSpPr>
          <a:xfrm>
            <a:off x="10022727" y="6519234"/>
            <a:ext cx="1548384" cy="147738"/>
            <a:chOff x="279400" y="2781300"/>
            <a:chExt cx="8585200" cy="1092200"/>
          </a:xfrm>
          <a:solidFill>
            <a:schemeClr val="tx1"/>
          </a:solidFill>
        </p:grpSpPr>
        <p:sp>
          <p:nvSpPr>
            <p:cNvPr id="14"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55033596"/>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©2016 CVS Health and/or one of its affiliates: Confidential &amp; Proprietary</a:t>
            </a:r>
          </a:p>
        </p:txBody>
      </p:sp>
      <p:sp>
        <p:nvSpPr>
          <p:cNvPr id="4" name="Slide Number Placeholder 3"/>
          <p:cNvSpPr>
            <a:spLocks noGrp="1"/>
          </p:cNvSpPr>
          <p:nvPr>
            <p:ph type="sldNum" sz="quarter" idx="12"/>
          </p:nvPr>
        </p:nvSpPr>
        <p:spPr/>
        <p:txBody>
          <a:bodyPr/>
          <a:lstStyle/>
          <a:p>
            <a:fld id="{4D467D88-DCFD-354C-96A5-D863D5E9364D}" type="slidenum">
              <a:rPr lang="en-US" smtClean="0"/>
              <a:pPr/>
              <a:t>‹#›</a:t>
            </a:fld>
            <a:endParaRPr lang="en-US"/>
          </a:p>
        </p:txBody>
      </p:sp>
    </p:spTree>
    <p:extLst>
      <p:ext uri="{BB962C8B-B14F-4D97-AF65-F5344CB8AC3E}">
        <p14:creationId xmlns:p14="http://schemas.microsoft.com/office/powerpoint/2010/main" val="4029445260"/>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Divider">
    <p:bg>
      <p:bgPr>
        <a:solidFill>
          <a:schemeClr val="accent2"/>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1" hasCustomPrompt="1"/>
          </p:nvPr>
        </p:nvSpPr>
        <p:spPr>
          <a:xfrm>
            <a:off x="457323" y="455614"/>
            <a:ext cx="11277361" cy="5932487"/>
          </a:xfrm>
        </p:spPr>
        <p:txBody>
          <a:bodyPr anchor="ctr" anchorCtr="1"/>
          <a:lstStyle>
            <a:lvl1pPr marL="0" indent="0" algn="ctr">
              <a:buFontTx/>
              <a:buNone/>
              <a:tabLst>
                <a:tab pos="1201738" algn="l"/>
              </a:tabLst>
              <a:defRPr sz="7200" b="1">
                <a:solidFill>
                  <a:schemeClr val="bg1"/>
                </a:solidFill>
                <a:latin typeface="Domaine Display Bold" panose="020A0803080505060203" pitchFamily="18" charset="0"/>
                <a:ea typeface="Domaine Display Bold" panose="020A0803080505060203" pitchFamily="18" charset="0"/>
                <a:cs typeface="Domaine Display Bold" panose="020A0803080505060203" pitchFamily="18" charset="0"/>
              </a:defRPr>
            </a:lvl1pPr>
            <a:lvl2pPr marL="0" indent="0" algn="ctr">
              <a:spcBef>
                <a:spcPts val="1800"/>
              </a:spcBef>
              <a:buFontTx/>
              <a:buNone/>
              <a:tabLst>
                <a:tab pos="1201738" algn="l"/>
              </a:tabLst>
              <a:defRPr sz="1400">
                <a:solidFill>
                  <a:schemeClr val="bg1"/>
                </a:solidFill>
              </a:defRPr>
            </a:lvl2pPr>
            <a:lvl3pPr marL="0" indent="0" algn="ctr">
              <a:buFontTx/>
              <a:buNone/>
              <a:tabLst>
                <a:tab pos="1201738" algn="l"/>
              </a:tabLst>
              <a:defRPr sz="2000">
                <a:solidFill>
                  <a:schemeClr val="bg1"/>
                </a:solidFill>
              </a:defRPr>
            </a:lvl3pPr>
            <a:lvl4pPr marL="0" indent="0" algn="ctr">
              <a:buFontTx/>
              <a:buNone/>
              <a:tabLst>
                <a:tab pos="1201738" algn="l"/>
              </a:tabLst>
              <a:defRPr sz="2000">
                <a:solidFill>
                  <a:schemeClr val="bg1"/>
                </a:solidFill>
              </a:defRPr>
            </a:lvl4pPr>
            <a:lvl5pPr marL="0" indent="0" algn="ctr">
              <a:buFontTx/>
              <a:buNone/>
              <a:tabLst>
                <a:tab pos="1201738" algn="l"/>
              </a:tabLst>
              <a:defRPr sz="2000">
                <a:solidFill>
                  <a:schemeClr val="bg1"/>
                </a:solidFill>
              </a:defRPr>
            </a:lvl5pPr>
          </a:lstStyle>
          <a:p>
            <a:pPr lvl="0"/>
            <a:r>
              <a:rPr lang="en-US"/>
              <a:t>Divider</a:t>
            </a:r>
          </a:p>
          <a:p>
            <a:pPr lvl="1"/>
            <a:r>
              <a:rPr lang="en-US"/>
              <a:t>Second level</a:t>
            </a:r>
          </a:p>
        </p:txBody>
      </p:sp>
    </p:spTree>
    <p:extLst>
      <p:ext uri="{BB962C8B-B14F-4D97-AF65-F5344CB8AC3E}">
        <p14:creationId xmlns:p14="http://schemas.microsoft.com/office/powerpoint/2010/main" val="3082203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6EC62B-7434-41C8-8D82-1EA1FCE34AD1}" type="datetime1">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23344027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C460-8246-4AC7-BEB0-625396710F65}" type="datetime1">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9799048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ED93B6-17A2-4B08-B4C7-ACE00DD90E4D}" type="datetime1">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600441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BD72B2-F778-4E92-91EF-A4BD01CE5CD6}" type="datetime1">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83727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4000">
                <a:solidFill>
                  <a:schemeClr val="tx2"/>
                </a:solidFill>
              </a:defRPr>
            </a:lvl1pPr>
          </a:lstStyle>
          <a:p>
            <a:r>
              <a:rPr lang="en-US"/>
              <a:t>Click to add title</a:t>
            </a:r>
          </a:p>
        </p:txBody>
      </p:sp>
      <p:grpSp>
        <p:nvGrpSpPr>
          <p:cNvPr id="5" name="Group 4">
            <a:extLst>
              <a:ext uri="{FF2B5EF4-FFF2-40B4-BE49-F238E27FC236}">
                <a16:creationId xmlns:a16="http://schemas.microsoft.com/office/drawing/2014/main" id="{4DCBD58C-46E5-4558-A43C-9B624EDDC132}"/>
              </a:ext>
            </a:extLst>
          </p:cNvPr>
          <p:cNvGrpSpPr/>
          <p:nvPr userDrawn="1"/>
        </p:nvGrpSpPr>
        <p:grpSpPr>
          <a:xfrm>
            <a:off x="557929" y="5835587"/>
            <a:ext cx="2872536" cy="352779"/>
            <a:chOff x="557784" y="429541"/>
            <a:chExt cx="2871788" cy="352779"/>
          </a:xfrm>
        </p:grpSpPr>
        <p:sp>
          <p:nvSpPr>
            <p:cNvPr id="6" name="Freeform 7">
              <a:extLst>
                <a:ext uri="{FF2B5EF4-FFF2-40B4-BE49-F238E27FC236}">
                  <a16:creationId xmlns:a16="http://schemas.microsoft.com/office/drawing/2014/main" id="{DA33C252-4717-4352-8A54-FA89468DF2C8}"/>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7" name="Freeform 8">
              <a:extLst>
                <a:ext uri="{FF2B5EF4-FFF2-40B4-BE49-F238E27FC236}">
                  <a16:creationId xmlns:a16="http://schemas.microsoft.com/office/drawing/2014/main" id="{3B4BF5A9-FC5D-4223-860C-4029263F182B}"/>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8" name="Freeform 9">
              <a:extLst>
                <a:ext uri="{FF2B5EF4-FFF2-40B4-BE49-F238E27FC236}">
                  <a16:creationId xmlns:a16="http://schemas.microsoft.com/office/drawing/2014/main" id="{573687AF-83B0-450D-8DC8-60EB9C6A00EA}"/>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9" name="Freeform 10">
              <a:extLst>
                <a:ext uri="{FF2B5EF4-FFF2-40B4-BE49-F238E27FC236}">
                  <a16:creationId xmlns:a16="http://schemas.microsoft.com/office/drawing/2014/main" id="{7223532E-5DB1-4038-AECB-BE4DCA706221}"/>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0" name="Freeform 11">
              <a:extLst>
                <a:ext uri="{FF2B5EF4-FFF2-40B4-BE49-F238E27FC236}">
                  <a16:creationId xmlns:a16="http://schemas.microsoft.com/office/drawing/2014/main" id="{73C378A2-0EF8-441E-95AB-D981F9117820}"/>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sp>
          <p:nvSpPr>
            <p:cNvPr id="11" name="Freeform 12">
              <a:extLst>
                <a:ext uri="{FF2B5EF4-FFF2-40B4-BE49-F238E27FC236}">
                  <a16:creationId xmlns:a16="http://schemas.microsoft.com/office/drawing/2014/main" id="{63A10B27-C0C7-41AB-B1C5-0D3C1AEAD973}"/>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mn-lt"/>
              </a:endParaRPr>
            </a:p>
          </p:txBody>
        </p:sp>
      </p:gr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0" y="3886593"/>
            <a:ext cx="3582950" cy="1262324"/>
          </a:xfrm>
        </p:spPr>
        <p:txBody>
          <a:bodyPr/>
          <a:lstStyle>
            <a:lvl1pPr>
              <a:defRPr lang="en-US" sz="1500" b="1" kern="1200" dirty="0">
                <a:solidFill>
                  <a:schemeClr val="tx2"/>
                </a:solidFill>
                <a:latin typeface="CVS Health Sans" panose="020B0504020202020204" pitchFamily="34" charset="0"/>
                <a:ea typeface="+mn-ea"/>
                <a:cs typeface="+mn-cs"/>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Tree>
    <p:extLst>
      <p:ext uri="{BB962C8B-B14F-4D97-AF65-F5344CB8AC3E}">
        <p14:creationId xmlns:p14="http://schemas.microsoft.com/office/powerpoint/2010/main" val="37581959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C1484-4376-45C3-92DF-A7C03A0F3316}" type="datetime1">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310198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6D0BA-9DAD-46EE-B623-AB2DBDCC6132}" type="datetime1">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22164449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79DB5-A2EC-44AA-B653-0EC6BCB7D75F}" type="datetime1">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4972219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67A231-C544-4371-BE07-B18B639BBAA0}" type="datetime1">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41732628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833F61-AD1E-4EEC-AC84-B4C30EFCE382}" type="datetime1">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17050453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C3E2-39AE-49FD-B6B8-2DCAE8017448}" type="datetime1">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41594727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0A94D5-BE5A-4387-AE80-51C1E8A62D0E}" type="datetime1">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071BC-E21B-43B2-8045-5B6BF5080544}" type="slidenum">
              <a:rPr lang="en-US" smtClean="0"/>
              <a:t>‹#›</a:t>
            </a:fld>
            <a:endParaRPr lang="en-US"/>
          </a:p>
        </p:txBody>
      </p:sp>
    </p:spTree>
    <p:extLst>
      <p:ext uri="{BB962C8B-B14F-4D97-AF65-F5344CB8AC3E}">
        <p14:creationId xmlns:p14="http://schemas.microsoft.com/office/powerpoint/2010/main" val="3154076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5AEC46-6D54-4EEC-956E-3477AF6588BC}"/>
              </a:ext>
            </a:extLst>
          </p:cNvPr>
          <p:cNvSpPr txBox="1"/>
          <p:nvPr userDrawn="1"/>
        </p:nvSpPr>
        <p:spPr>
          <a:xfrm>
            <a:off x="566887" y="416158"/>
            <a:ext cx="4089993" cy="710619"/>
          </a:xfrm>
          <a:prstGeom prst="rect">
            <a:avLst/>
          </a:prstGeom>
          <a:noFill/>
        </p:spPr>
        <p:txBody>
          <a:bodyPr wrap="square" lIns="0" tIns="0" rIns="0" bIns="0" rtlCol="0">
            <a:noAutofit/>
          </a:bodyPr>
          <a:lstStyle/>
          <a:p>
            <a:pPr marL="0" marR="0" indent="0" algn="l" defTabSz="456758" rtl="0" eaLnBrk="1" fontAlgn="base" latinLnBrk="0" hangingPunct="1">
              <a:lnSpc>
                <a:spcPct val="100000"/>
              </a:lnSpc>
              <a:spcBef>
                <a:spcPts val="1200"/>
              </a:spcBef>
              <a:spcAft>
                <a:spcPts val="0"/>
              </a:spcAft>
              <a:buClrTx/>
              <a:buSzTx/>
              <a:buFontTx/>
              <a:buNone/>
              <a:tabLst/>
            </a:pPr>
            <a:r>
              <a:rPr lang="en-US" sz="4800" b="1" kern="1200">
                <a:solidFill>
                  <a:schemeClr val="accent6"/>
                </a:solidFill>
                <a:latin typeface="+mj-lt"/>
                <a:ea typeface="+mn-ea"/>
                <a:cs typeface="Arial" panose="020B0604020202020204" pitchFamily="34" charset="0"/>
              </a:rPr>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800"/>
              </a:spcBef>
              <a:spcAft>
                <a:spcPts val="0"/>
              </a:spcAft>
              <a:defRPr sz="1800" b="1">
                <a:solidFill>
                  <a:schemeClr val="tx2"/>
                </a:solidFill>
                <a:latin typeface="CVS Health Sans" panose="020B0504020202020204" pitchFamily="34" charset="0"/>
              </a:defRPr>
            </a:lvl1pPr>
            <a:lvl2pPr marL="0" indent="0">
              <a:spcBef>
                <a:spcPts val="0"/>
              </a:spcBef>
              <a:spcAft>
                <a:spcPts val="0"/>
              </a:spcAft>
              <a:buNone/>
              <a:defRPr sz="1300">
                <a:solidFill>
                  <a:schemeClr val="tx2"/>
                </a:solidFill>
              </a:defRPr>
            </a:lvl2pPr>
            <a:lvl3pPr marL="177800" indent="-177800">
              <a:spcBef>
                <a:spcPts val="600"/>
              </a:spcBef>
              <a:buFont typeface="Arial" panose="020B0604020202020204" pitchFamily="34" charset="0"/>
              <a:buChar char="•"/>
              <a:defRPr sz="1300" baseline="0"/>
            </a:lvl3pPr>
            <a:lvl4pPr marL="342900" indent="-165100">
              <a:spcBef>
                <a:spcPts val="600"/>
              </a:spcBef>
              <a:buFont typeface="Arial" panose="020B0604020202020204" pitchFamily="34" charset="0"/>
              <a:buChar char="–"/>
              <a:defRPr sz="1300" baseline="0"/>
            </a:lvl4pPr>
            <a:lvl5pPr marL="520700" indent="-177800">
              <a:spcBef>
                <a:spcPts val="600"/>
              </a:spcBef>
              <a:buFont typeface="Arial" panose="020B0604020202020204" pitchFamily="34" charset="0"/>
              <a:buChar char="•"/>
              <a:defRPr sz="1300"/>
            </a:lvl5pPr>
            <a:lvl6pPr marL="685800" indent="-165100">
              <a:spcBef>
                <a:spcPts val="600"/>
              </a:spcBef>
              <a:buFont typeface="Arial" panose="020B0604020202020204" pitchFamily="34" charset="0"/>
              <a:buChar char="–"/>
              <a:defRPr sz="1300" baseline="0"/>
            </a:lvl6pPr>
            <a:lvl7pPr marL="863600" indent="-177800">
              <a:spcBef>
                <a:spcPts val="600"/>
              </a:spcBef>
              <a:buFont typeface="Arial" panose="020B0604020202020204" pitchFamily="34" charset="0"/>
              <a:buChar char="•"/>
              <a:defRPr sz="1300"/>
            </a:lvl7pPr>
            <a:lvl8pPr marL="1028700" indent="-165100">
              <a:spcBef>
                <a:spcPts val="600"/>
              </a:spcBef>
              <a:buFont typeface="Arial" panose="020B0604020202020204" pitchFamily="34" charset="0"/>
              <a:buChar char="–"/>
              <a:defRPr sz="1300"/>
            </a:lvl8pPr>
            <a:lvl9pPr marL="1206500" indent="-177800">
              <a:spcBef>
                <a:spcPts val="600"/>
              </a:spcBef>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142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5AEC46-6D54-4EEC-956E-3477AF6588BC}"/>
              </a:ext>
            </a:extLst>
          </p:cNvPr>
          <p:cNvSpPr txBox="1"/>
          <p:nvPr userDrawn="1"/>
        </p:nvSpPr>
        <p:spPr>
          <a:xfrm>
            <a:off x="566887" y="416158"/>
            <a:ext cx="4089993" cy="710619"/>
          </a:xfrm>
          <a:prstGeom prst="rect">
            <a:avLst/>
          </a:prstGeom>
          <a:noFill/>
        </p:spPr>
        <p:txBody>
          <a:bodyPr wrap="square" lIns="0" tIns="0" rIns="0" bIns="0" rtlCol="0">
            <a:noAutofit/>
          </a:bodyPr>
          <a:lstStyle/>
          <a:p>
            <a:pPr marL="0" marR="0" indent="0" algn="l" defTabSz="456758" rtl="0" eaLnBrk="1" fontAlgn="base" latinLnBrk="0" hangingPunct="1">
              <a:lnSpc>
                <a:spcPct val="100000"/>
              </a:lnSpc>
              <a:spcBef>
                <a:spcPts val="1200"/>
              </a:spcBef>
              <a:spcAft>
                <a:spcPts val="0"/>
              </a:spcAft>
              <a:buClrTx/>
              <a:buSzTx/>
              <a:buFontTx/>
              <a:buNone/>
              <a:tabLst/>
            </a:pPr>
            <a:r>
              <a:rPr lang="en-US" sz="4800" b="1">
                <a:solidFill>
                  <a:schemeClr val="accent6"/>
                </a:solidFill>
                <a:latin typeface="+mj-lt"/>
                <a:cs typeface="Arial" panose="020B0604020202020204" pitchFamily="34" charset="0"/>
              </a:rPr>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2" y="1756549"/>
            <a:ext cx="3914652" cy="3614737"/>
          </a:xfrm>
          <a:prstGeom prst="rect">
            <a:avLst/>
          </a:prstGeom>
        </p:spPr>
        <p:txBody>
          <a:bodyPr/>
          <a:lstStyle>
            <a:lvl1pPr>
              <a:lnSpc>
                <a:spcPct val="100000"/>
              </a:lnSpc>
              <a:spcBef>
                <a:spcPts val="1800"/>
              </a:spcBef>
              <a:spcAft>
                <a:spcPts val="1800"/>
              </a:spcAft>
              <a:defRPr sz="2000" b="1">
                <a:solidFill>
                  <a:schemeClr val="tx2"/>
                </a:solidFill>
                <a:latin typeface="CVS Health Sans" panose="020B0504020202020204" pitchFamily="34" charset="0"/>
              </a:defRPr>
            </a:lvl1pPr>
            <a:lvl2pPr marL="0" indent="0">
              <a:spcBef>
                <a:spcPts val="0"/>
              </a:spcBef>
              <a:spcAft>
                <a:spcPts val="300"/>
              </a:spcAft>
              <a:buNone/>
              <a:tabLst>
                <a:tab pos="568325" algn="r"/>
                <a:tab pos="1028700" algn="l"/>
              </a:tabLst>
              <a:defRPr sz="1300" b="1">
                <a:solidFill>
                  <a:schemeClr val="tx2"/>
                </a:solidFill>
                <a:latin typeface="CVS Health Sans" panose="020B0504020202020204" pitchFamily="34" charset="0"/>
              </a:defRPr>
            </a:lvl2pPr>
            <a:lvl3pPr marL="1028700" indent="0">
              <a:spcBef>
                <a:spcPts val="0"/>
              </a:spcBef>
              <a:spcAft>
                <a:spcPts val="1800"/>
              </a:spcAft>
              <a:buNone/>
              <a:defRPr sz="1300">
                <a:solidFill>
                  <a:schemeClr val="tx2"/>
                </a:solidFill>
                <a:latin typeface="CVS Health Sans" panose="020B0504020202020204" pitchFamily="34" charset="0"/>
              </a:defRPr>
            </a:lvl3pPr>
            <a:lvl4pPr marL="0" indent="0">
              <a:spcBef>
                <a:spcPts val="0"/>
              </a:spcBef>
              <a:spcAft>
                <a:spcPts val="900"/>
              </a:spcAft>
              <a:buNone/>
              <a:defRPr sz="1300" i="1">
                <a:solidFill>
                  <a:schemeClr val="tx2"/>
                </a:solidFill>
                <a:latin typeface="CVS Health Sans" panose="020B0504020202020204" pitchFamily="34" charset="0"/>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1" y="1756549"/>
            <a:ext cx="3912531" cy="3614737"/>
          </a:xfrm>
          <a:prstGeom prst="rect">
            <a:avLst/>
          </a:prstGeom>
        </p:spPr>
        <p:txBody>
          <a:bodyPr/>
          <a:lstStyle>
            <a:lvl1pPr>
              <a:lnSpc>
                <a:spcPct val="100000"/>
              </a:lnSpc>
              <a:spcBef>
                <a:spcPts val="1800"/>
              </a:spcBef>
              <a:spcAft>
                <a:spcPts val="1800"/>
              </a:spcAft>
              <a:defRPr sz="2000" b="1">
                <a:solidFill>
                  <a:schemeClr val="tx2"/>
                </a:solidFill>
                <a:latin typeface="CVS Health Sans" panose="020B0504020202020204" pitchFamily="34" charset="0"/>
              </a:defRPr>
            </a:lvl1pPr>
            <a:lvl2pPr marL="0" indent="0">
              <a:spcBef>
                <a:spcPts val="0"/>
              </a:spcBef>
              <a:spcAft>
                <a:spcPts val="300"/>
              </a:spcAft>
              <a:buNone/>
              <a:tabLst>
                <a:tab pos="568325" algn="r"/>
                <a:tab pos="1028700" algn="l"/>
              </a:tabLst>
              <a:defRPr sz="1300" b="1">
                <a:solidFill>
                  <a:schemeClr val="tx2"/>
                </a:solidFill>
                <a:latin typeface="CVS Health Sans" panose="020B0504020202020204" pitchFamily="34" charset="0"/>
              </a:defRPr>
            </a:lvl2pPr>
            <a:lvl3pPr marL="1028700" indent="0">
              <a:spcBef>
                <a:spcPts val="0"/>
              </a:spcBef>
              <a:spcAft>
                <a:spcPts val="1800"/>
              </a:spcAft>
              <a:buNone/>
              <a:defRPr sz="1300">
                <a:solidFill>
                  <a:schemeClr val="tx2"/>
                </a:solidFill>
                <a:latin typeface="CVS Health Sans" panose="020B0504020202020204" pitchFamily="34" charset="0"/>
              </a:defRPr>
            </a:lvl3pPr>
            <a:lvl4pPr marL="0" indent="0">
              <a:spcBef>
                <a:spcPts val="0"/>
              </a:spcBef>
              <a:spcAft>
                <a:spcPts val="900"/>
              </a:spcAft>
              <a:buNone/>
              <a:defRPr sz="1300" i="1">
                <a:solidFill>
                  <a:schemeClr val="tx2"/>
                </a:solidFill>
                <a:latin typeface="CVS Health Sans" panose="020B0504020202020204" pitchFamily="34" charset="0"/>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Tree>
    <p:extLst>
      <p:ext uri="{BB962C8B-B14F-4D97-AF65-F5344CB8AC3E}">
        <p14:creationId xmlns:p14="http://schemas.microsoft.com/office/powerpoint/2010/main" val="299526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3.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4.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Lucida Grande"/>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94F02B14-26DC-47C5-BE74-75AB1C1533A3}"/>
              </a:ext>
            </a:extLst>
          </p:cNvPr>
          <p:cNvGrpSpPr>
            <a:grpSpLocks noChangeAspect="1"/>
          </p:cNvGrpSpPr>
          <p:nvPr/>
        </p:nvGrpSpPr>
        <p:grpSpPr>
          <a:xfrm>
            <a:off x="10355279" y="6373316"/>
            <a:ext cx="1279513" cy="157138"/>
            <a:chOff x="1011652" y="1504398"/>
            <a:chExt cx="10028238" cy="1231900"/>
          </a:xfrm>
          <a:solidFill>
            <a:schemeClr val="tx1"/>
          </a:solidFill>
        </p:grpSpPr>
        <p:sp>
          <p:nvSpPr>
            <p:cNvPr id="23" name="Freeform 4">
              <a:extLst>
                <a:ext uri="{FF2B5EF4-FFF2-40B4-BE49-F238E27FC236}">
                  <a16:creationId xmlns:a16="http://schemas.microsoft.com/office/drawing/2014/main" id="{C03C60BD-E208-4793-B163-0391E0673CC6}"/>
                </a:ext>
              </a:extLst>
            </p:cNvPr>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24" name="Freeform 5">
              <a:extLst>
                <a:ext uri="{FF2B5EF4-FFF2-40B4-BE49-F238E27FC236}">
                  <a16:creationId xmlns:a16="http://schemas.microsoft.com/office/drawing/2014/main" id="{EAC11C27-7E62-4B31-9680-B59D24D0A57F}"/>
                </a:ext>
              </a:extLst>
            </p:cNvPr>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32" name="Freeform 6">
              <a:extLst>
                <a:ext uri="{FF2B5EF4-FFF2-40B4-BE49-F238E27FC236}">
                  <a16:creationId xmlns:a16="http://schemas.microsoft.com/office/drawing/2014/main" id="{FA0788F6-B4B0-4834-AFB4-98F21B43FEB6}"/>
                </a:ext>
              </a:extLst>
            </p:cNvPr>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33" name="Freeform 7">
              <a:extLst>
                <a:ext uri="{FF2B5EF4-FFF2-40B4-BE49-F238E27FC236}">
                  <a16:creationId xmlns:a16="http://schemas.microsoft.com/office/drawing/2014/main" id="{F754B0DD-7999-4250-A4C0-0C3C14069271}"/>
                </a:ext>
              </a:extLst>
            </p:cNvPr>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34" name="Freeform 8">
              <a:extLst>
                <a:ext uri="{FF2B5EF4-FFF2-40B4-BE49-F238E27FC236}">
                  <a16:creationId xmlns:a16="http://schemas.microsoft.com/office/drawing/2014/main" id="{50CBFC8A-B083-42B9-9504-2364FACEC55E}"/>
                </a:ext>
              </a:extLst>
            </p:cNvPr>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sp>
          <p:nvSpPr>
            <p:cNvPr id="35" name="Freeform 10">
              <a:extLst>
                <a:ext uri="{FF2B5EF4-FFF2-40B4-BE49-F238E27FC236}">
                  <a16:creationId xmlns:a16="http://schemas.microsoft.com/office/drawing/2014/main" id="{3EDE8E81-9781-4645-9DFD-79E2B61F7DE9}"/>
                </a:ext>
              </a:extLst>
            </p:cNvPr>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mn-lt"/>
                <a:cs typeface="Arial" panose="020B0604020202020204" pitchFamily="34" charset="0"/>
              </a:endParaRPr>
            </a:p>
          </p:txBody>
        </p:sp>
      </p:gr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CVS Health Sans" panose="020B0504020202020204" pitchFamily="34" charset="0"/>
              </a:rPr>
              <a:t>©2021 CVS Health and/or one of its affiliates. Confidential and proprietary.</a:t>
            </a:r>
          </a:p>
        </p:txBody>
      </p:sp>
    </p:spTree>
    <p:extLst>
      <p:ext uri="{BB962C8B-B14F-4D97-AF65-F5344CB8AC3E}">
        <p14:creationId xmlns:p14="http://schemas.microsoft.com/office/powerpoint/2010/main" val="2224604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latinLnBrk="0" hangingPunct="1">
        <a:lnSpc>
          <a:spcPct val="100000"/>
        </a:lnSpc>
        <a:spcBef>
          <a:spcPts val="600"/>
        </a:spcBef>
        <a:buClrTx/>
        <a:buFont typeface="Lucida Grande"/>
        <a:buChar char="–"/>
        <a:defRPr sz="1300" kern="1200" baseline="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21">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Freeform 9"/>
          <p:cNvSpPr>
            <a:spLocks noChangeAspect="1"/>
          </p:cNvSpPr>
          <p:nvPr/>
        </p:nvSpPr>
        <p:spPr bwMode="auto">
          <a:xfrm>
            <a:off x="315070" y="228432"/>
            <a:ext cx="247695" cy="185771"/>
          </a:xfrm>
          <a:custGeom>
            <a:avLst/>
            <a:gdLst>
              <a:gd name="T0" fmla="*/ 14 w 96"/>
              <a:gd name="T1" fmla="*/ 96 h 96"/>
              <a:gd name="T2" fmla="*/ 43 w 96"/>
              <a:gd name="T3" fmla="*/ 96 h 96"/>
              <a:gd name="T4" fmla="*/ 58 w 96"/>
              <a:gd name="T5" fmla="*/ 82 h 96"/>
              <a:gd name="T6" fmla="*/ 58 w 96"/>
              <a:gd name="T7" fmla="*/ 58 h 96"/>
              <a:gd name="T8" fmla="*/ 82 w 96"/>
              <a:gd name="T9" fmla="*/ 58 h 96"/>
              <a:gd name="T10" fmla="*/ 96 w 96"/>
              <a:gd name="T11" fmla="*/ 43 h 96"/>
              <a:gd name="T12" fmla="*/ 96 w 96"/>
              <a:gd name="T13" fmla="*/ 14 h 96"/>
              <a:gd name="T14" fmla="*/ 82 w 96"/>
              <a:gd name="T15" fmla="*/ 0 h 96"/>
              <a:gd name="T16" fmla="*/ 0 w 96"/>
              <a:gd name="T17" fmla="*/ 0 h 96"/>
              <a:gd name="T18" fmla="*/ 0 w 96"/>
              <a:gd name="T19" fmla="*/ 82 h 96"/>
              <a:gd name="T20" fmla="*/ 14 w 96"/>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4" y="96"/>
                </a:moveTo>
                <a:cubicBezTo>
                  <a:pt x="43" y="96"/>
                  <a:pt x="43" y="96"/>
                  <a:pt x="43" y="96"/>
                </a:cubicBezTo>
                <a:cubicBezTo>
                  <a:pt x="51" y="96"/>
                  <a:pt x="58" y="90"/>
                  <a:pt x="58" y="82"/>
                </a:cubicBezTo>
                <a:cubicBezTo>
                  <a:pt x="58" y="58"/>
                  <a:pt x="58" y="58"/>
                  <a:pt x="58" y="58"/>
                </a:cubicBezTo>
                <a:cubicBezTo>
                  <a:pt x="82" y="58"/>
                  <a:pt x="82" y="58"/>
                  <a:pt x="82" y="58"/>
                </a:cubicBezTo>
                <a:cubicBezTo>
                  <a:pt x="90" y="58"/>
                  <a:pt x="96" y="51"/>
                  <a:pt x="96" y="43"/>
                </a:cubicBezTo>
                <a:cubicBezTo>
                  <a:pt x="96" y="14"/>
                  <a:pt x="96" y="14"/>
                  <a:pt x="96" y="14"/>
                </a:cubicBezTo>
                <a:cubicBezTo>
                  <a:pt x="96" y="7"/>
                  <a:pt x="90" y="0"/>
                  <a:pt x="82" y="0"/>
                </a:cubicBezTo>
                <a:cubicBezTo>
                  <a:pt x="0" y="0"/>
                  <a:pt x="0" y="0"/>
                  <a:pt x="0" y="0"/>
                </a:cubicBezTo>
                <a:cubicBezTo>
                  <a:pt x="0" y="82"/>
                  <a:pt x="0" y="82"/>
                  <a:pt x="0" y="82"/>
                </a:cubicBezTo>
                <a:cubicBezTo>
                  <a:pt x="0" y="90"/>
                  <a:pt x="7" y="96"/>
                  <a:pt x="14" y="96"/>
                </a:cubicBezTo>
              </a:path>
            </a:pathLst>
          </a:custGeom>
          <a:solidFill>
            <a:srgbClr val="CC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 name="Title Placeholder 1"/>
          <p:cNvSpPr>
            <a:spLocks noGrp="1"/>
          </p:cNvSpPr>
          <p:nvPr>
            <p:ph type="title"/>
          </p:nvPr>
        </p:nvSpPr>
        <p:spPr>
          <a:xfrm>
            <a:off x="609600" y="393192"/>
            <a:ext cx="10972800" cy="822960"/>
          </a:xfrm>
          <a:prstGeom prst="rect">
            <a:avLst/>
          </a:prstGeom>
        </p:spPr>
        <p:txBody>
          <a:bodyPr vert="horz" lIns="0" tIns="0" rIns="91440" bIns="0" rtlCol="0" anchor="t" anchorCtr="0">
            <a:noAutofit/>
          </a:bodyPr>
          <a:lstStyle/>
          <a:p>
            <a:r>
              <a:rPr lang="en-US"/>
              <a:t>Click to edit Master title style</a:t>
            </a:r>
          </a:p>
        </p:txBody>
      </p:sp>
      <p:sp>
        <p:nvSpPr>
          <p:cNvPr id="3" name="Text Placeholder 2"/>
          <p:cNvSpPr>
            <a:spLocks noGrp="1"/>
          </p:cNvSpPr>
          <p:nvPr>
            <p:ph type="body" idx="1"/>
          </p:nvPr>
        </p:nvSpPr>
        <p:spPr bwMode="gray">
          <a:xfrm>
            <a:off x="609600" y="1463040"/>
            <a:ext cx="10972800" cy="4389120"/>
          </a:xfrm>
          <a:prstGeom prst="rect">
            <a:avLst/>
          </a:prstGeom>
        </p:spPr>
        <p:txBody>
          <a:bodyPr vert="horz" lIns="0" tIns="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bwMode="gray">
          <a:xfrm>
            <a:off x="609600" y="6492240"/>
            <a:ext cx="7315200" cy="219456"/>
          </a:xfrm>
          <a:prstGeom prst="rect">
            <a:avLst/>
          </a:prstGeom>
        </p:spPr>
        <p:txBody>
          <a:bodyPr vert="horz" lIns="0" tIns="45720" rIns="0" bIns="45720" rtlCol="0" anchor="ctr"/>
          <a:lstStyle>
            <a:lvl1pPr algn="l">
              <a:defRPr sz="800">
                <a:solidFill>
                  <a:schemeClr val="tx1">
                    <a:lumMod val="50000"/>
                    <a:lumOff val="50000"/>
                  </a:schemeClr>
                </a:solidFill>
              </a:defRPr>
            </a:lvl1pPr>
          </a:lstStyle>
          <a:p>
            <a:r>
              <a:rPr lang="en-US"/>
              <a:t>©2019 CVS Health and/or one of its affiliates: Confidential &amp; Proprietary</a:t>
            </a:r>
          </a:p>
        </p:txBody>
      </p:sp>
      <p:sp>
        <p:nvSpPr>
          <p:cNvPr id="18"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grpSp>
        <p:nvGrpSpPr>
          <p:cNvPr id="25" name="Group 24"/>
          <p:cNvGrpSpPr>
            <a:grpSpLocks noChangeAspect="1"/>
          </p:cNvGrpSpPr>
          <p:nvPr/>
        </p:nvGrpSpPr>
        <p:grpSpPr>
          <a:xfrm>
            <a:off x="10028519" y="6518102"/>
            <a:ext cx="1591983" cy="146673"/>
            <a:chOff x="1011652" y="1504398"/>
            <a:chExt cx="10028238" cy="1231900"/>
          </a:xfrm>
          <a:solidFill>
            <a:schemeClr val="tx1"/>
          </a:solidFill>
        </p:grpSpPr>
        <p:sp>
          <p:nvSpPr>
            <p:cNvPr id="26" name="Freeform 5"/>
            <p:cNvSpPr>
              <a:spLocks noEditPoints="1"/>
            </p:cNvSpPr>
            <p:nvPr/>
          </p:nvSpPr>
          <p:spPr bwMode="auto">
            <a:xfrm>
              <a:off x="5917027" y="1539323"/>
              <a:ext cx="4808538" cy="1189038"/>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p:cNvSpPr>
              <a:spLocks/>
            </p:cNvSpPr>
            <p:nvPr/>
          </p:nvSpPr>
          <p:spPr bwMode="auto">
            <a:xfrm>
              <a:off x="4777202" y="1504398"/>
              <a:ext cx="1030288" cy="1231900"/>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p:cNvSpPr>
              <a:spLocks/>
            </p:cNvSpPr>
            <p:nvPr/>
          </p:nvSpPr>
          <p:spPr bwMode="auto">
            <a:xfrm>
              <a:off x="2627727" y="1504398"/>
              <a:ext cx="1147763" cy="1231900"/>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p:cNvSpPr>
              <a:spLocks/>
            </p:cNvSpPr>
            <p:nvPr/>
          </p:nvSpPr>
          <p:spPr bwMode="auto">
            <a:xfrm>
              <a:off x="3696115" y="1539323"/>
              <a:ext cx="1144588" cy="1163638"/>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p:cNvSpPr>
              <a:spLocks/>
            </p:cNvSpPr>
            <p:nvPr/>
          </p:nvSpPr>
          <p:spPr bwMode="auto">
            <a:xfrm>
              <a:off x="1011652" y="1504398"/>
              <a:ext cx="1500188" cy="1231900"/>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rgbClr val="CC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p:cNvSpPr>
              <a:spLocks noEditPoints="1"/>
            </p:cNvSpPr>
            <p:nvPr/>
          </p:nvSpPr>
          <p:spPr bwMode="auto">
            <a:xfrm>
              <a:off x="10806527" y="2471186"/>
              <a:ext cx="233363" cy="239713"/>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874062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hf hdr="0" dt="0"/>
  <p:txStyles>
    <p:titleStyle>
      <a:lvl1pPr algn="l" defTabSz="4572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0" indent="0" algn="l" defTabSz="457200" rtl="0" eaLnBrk="1" latinLnBrk="0" hangingPunct="1">
        <a:spcBef>
          <a:spcPts val="1800"/>
        </a:spcBef>
        <a:buClr>
          <a:srgbClr val="37BAAB"/>
        </a:buClr>
        <a:buFont typeface="Arial"/>
        <a:buNone/>
        <a:defRPr sz="1800" b="1" kern="1200">
          <a:solidFill>
            <a:schemeClr val="tx1"/>
          </a:solidFill>
          <a:latin typeface="+mn-lt"/>
          <a:ea typeface="+mn-ea"/>
          <a:cs typeface="+mn-cs"/>
        </a:defRPr>
      </a:lvl1pPr>
      <a:lvl2pPr marL="228600" indent="-228600" algn="l" defTabSz="457200" rtl="0" eaLnBrk="1" latinLnBrk="0" hangingPunct="1">
        <a:spcBef>
          <a:spcPts val="1200"/>
        </a:spcBef>
        <a:buClr>
          <a:srgbClr val="37BAAB"/>
        </a:buClr>
        <a:buFont typeface="Arial"/>
        <a:buChar char="•"/>
        <a:defRPr sz="1800" kern="1200">
          <a:solidFill>
            <a:schemeClr val="tx1"/>
          </a:solidFill>
          <a:latin typeface="+mn-lt"/>
          <a:ea typeface="+mn-ea"/>
          <a:cs typeface="+mn-cs"/>
        </a:defRPr>
      </a:lvl2pPr>
      <a:lvl3pPr marL="548640" indent="-228600" algn="l" defTabSz="457200" rtl="0" eaLnBrk="1" latinLnBrk="0" hangingPunct="1">
        <a:spcBef>
          <a:spcPts val="600"/>
        </a:spcBef>
        <a:buClr>
          <a:srgbClr val="37BAAB"/>
        </a:buClr>
        <a:buFont typeface="Lucida Grande"/>
        <a:buChar char="–"/>
        <a:defRPr sz="1600" kern="1200">
          <a:solidFill>
            <a:schemeClr val="tx1">
              <a:lumMod val="75000"/>
              <a:lumOff val="25000"/>
            </a:schemeClr>
          </a:solidFill>
          <a:latin typeface="+mn-lt"/>
          <a:ea typeface="+mn-ea"/>
          <a:cs typeface="+mn-cs"/>
        </a:defRPr>
      </a:lvl3pPr>
      <a:lvl4pPr marL="914400" indent="-228600" algn="l" defTabSz="457200" rtl="0" eaLnBrk="1" latinLnBrk="0" hangingPunct="1">
        <a:spcBef>
          <a:spcPts val="600"/>
        </a:spcBef>
        <a:buClr>
          <a:srgbClr val="37BAAB"/>
        </a:buClr>
        <a:buFont typeface="Arial"/>
        <a:buChar char="•"/>
        <a:defRPr sz="1600" kern="1200">
          <a:solidFill>
            <a:schemeClr val="tx1">
              <a:lumMod val="75000"/>
              <a:lumOff val="25000"/>
            </a:schemeClr>
          </a:solidFill>
          <a:latin typeface="+mn-lt"/>
          <a:ea typeface="+mn-ea"/>
          <a:cs typeface="+mn-cs"/>
        </a:defRPr>
      </a:lvl4pPr>
      <a:lvl5pPr marL="1234440" indent="-182880" algn="l" defTabSz="457200" rtl="0" eaLnBrk="1" latinLnBrk="0" hangingPunct="1">
        <a:spcBef>
          <a:spcPts val="300"/>
        </a:spcBef>
        <a:buClr>
          <a:srgbClr val="37BAAB"/>
        </a:buClr>
        <a:buFont typeface="Arial"/>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93192"/>
            <a:ext cx="10972800" cy="822960"/>
          </a:xfrm>
          <a:prstGeom prst="rect">
            <a:avLst/>
          </a:prstGeom>
        </p:spPr>
        <p:txBody>
          <a:bodyPr vert="horz" lIns="0" tIns="0" rIns="91440" bIns="0" rtlCol="0" anchor="t" anchorCtr="0">
            <a:noAutofit/>
          </a:bodyPr>
          <a:lstStyle/>
          <a:p>
            <a:r>
              <a:rPr lang="en-US"/>
              <a:t>Click to edit Master title style</a:t>
            </a:r>
          </a:p>
        </p:txBody>
      </p:sp>
      <p:sp>
        <p:nvSpPr>
          <p:cNvPr id="3" name="Text Placeholder 2"/>
          <p:cNvSpPr>
            <a:spLocks noGrp="1"/>
          </p:cNvSpPr>
          <p:nvPr>
            <p:ph type="body" idx="1"/>
          </p:nvPr>
        </p:nvSpPr>
        <p:spPr bwMode="gray">
          <a:xfrm>
            <a:off x="609600" y="1463040"/>
            <a:ext cx="10972800" cy="4389120"/>
          </a:xfrm>
          <a:prstGeom prst="rect">
            <a:avLst/>
          </a:prstGeom>
        </p:spPr>
        <p:txBody>
          <a:bodyPr vert="horz" lIns="0" tIns="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bwMode="gray">
          <a:xfrm>
            <a:off x="609600" y="6492240"/>
            <a:ext cx="7315200" cy="219456"/>
          </a:xfrm>
          <a:prstGeom prst="rect">
            <a:avLst/>
          </a:prstGeom>
        </p:spPr>
        <p:txBody>
          <a:bodyPr vert="horz" lIns="0" tIns="45720" rIns="0" bIns="45720" rtlCol="0" anchor="ctr"/>
          <a:lstStyle>
            <a:lvl1pPr algn="l">
              <a:defRPr sz="800">
                <a:solidFill>
                  <a:schemeClr val="tx1">
                    <a:lumMod val="75000"/>
                    <a:lumOff val="25000"/>
                  </a:schemeClr>
                </a:solidFill>
              </a:defRPr>
            </a:lvl1pPr>
          </a:lstStyle>
          <a:p>
            <a:r>
              <a:rPr lang="en-US"/>
              <a:t>©2016 CVS Health and/or one of its affiliates: Confidential &amp; Proprietary</a:t>
            </a:r>
          </a:p>
        </p:txBody>
      </p:sp>
      <p:sp>
        <p:nvSpPr>
          <p:cNvPr id="6" name="Slide Number Placeholder 5"/>
          <p:cNvSpPr>
            <a:spLocks noGrp="1"/>
          </p:cNvSpPr>
          <p:nvPr>
            <p:ph type="sldNum" sz="quarter" idx="4"/>
          </p:nvPr>
        </p:nvSpPr>
        <p:spPr bwMode="gray">
          <a:xfrm>
            <a:off x="11753088" y="6532753"/>
            <a:ext cx="426720" cy="137160"/>
          </a:xfrm>
          <a:prstGeom prst="rect">
            <a:avLst/>
          </a:prstGeom>
        </p:spPr>
        <p:txBody>
          <a:bodyPr vert="horz" lIns="0" tIns="0" rIns="0" bIns="0" rtlCol="0" anchor="t" anchorCtr="0"/>
          <a:lstStyle>
            <a:lvl1pPr algn="l">
              <a:defRPr sz="1000">
                <a:solidFill>
                  <a:schemeClr val="tx1">
                    <a:lumMod val="75000"/>
                    <a:lumOff val="25000"/>
                  </a:schemeClr>
                </a:solidFill>
              </a:defRPr>
            </a:lvl1pPr>
          </a:lstStyle>
          <a:p>
            <a:fld id="{4D467D88-DCFD-354C-96A5-D863D5E9364D}" type="slidenum">
              <a:rPr lang="en-US" smtClean="0"/>
              <a:pPr/>
              <a:t>‹#›</a:t>
            </a:fld>
            <a:endParaRPr lang="en-US"/>
          </a:p>
        </p:txBody>
      </p:sp>
      <p:sp>
        <p:nvSpPr>
          <p:cNvPr id="11" name="Freeform 9"/>
          <p:cNvSpPr>
            <a:spLocks noChangeAspect="1"/>
          </p:cNvSpPr>
          <p:nvPr/>
        </p:nvSpPr>
        <p:spPr bwMode="auto">
          <a:xfrm>
            <a:off x="304801" y="228430"/>
            <a:ext cx="247695" cy="185771"/>
          </a:xfrm>
          <a:custGeom>
            <a:avLst/>
            <a:gdLst>
              <a:gd name="T0" fmla="*/ 14 w 96"/>
              <a:gd name="T1" fmla="*/ 96 h 96"/>
              <a:gd name="T2" fmla="*/ 43 w 96"/>
              <a:gd name="T3" fmla="*/ 96 h 96"/>
              <a:gd name="T4" fmla="*/ 58 w 96"/>
              <a:gd name="T5" fmla="*/ 82 h 96"/>
              <a:gd name="T6" fmla="*/ 58 w 96"/>
              <a:gd name="T7" fmla="*/ 58 h 96"/>
              <a:gd name="T8" fmla="*/ 82 w 96"/>
              <a:gd name="T9" fmla="*/ 58 h 96"/>
              <a:gd name="T10" fmla="*/ 96 w 96"/>
              <a:gd name="T11" fmla="*/ 43 h 96"/>
              <a:gd name="T12" fmla="*/ 96 w 96"/>
              <a:gd name="T13" fmla="*/ 14 h 96"/>
              <a:gd name="T14" fmla="*/ 82 w 96"/>
              <a:gd name="T15" fmla="*/ 0 h 96"/>
              <a:gd name="T16" fmla="*/ 0 w 96"/>
              <a:gd name="T17" fmla="*/ 0 h 96"/>
              <a:gd name="T18" fmla="*/ 0 w 96"/>
              <a:gd name="T19" fmla="*/ 82 h 96"/>
              <a:gd name="T20" fmla="*/ 14 w 96"/>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4" y="96"/>
                </a:moveTo>
                <a:cubicBezTo>
                  <a:pt x="43" y="96"/>
                  <a:pt x="43" y="96"/>
                  <a:pt x="43" y="96"/>
                </a:cubicBezTo>
                <a:cubicBezTo>
                  <a:pt x="51" y="96"/>
                  <a:pt x="58" y="90"/>
                  <a:pt x="58" y="82"/>
                </a:cubicBezTo>
                <a:cubicBezTo>
                  <a:pt x="58" y="58"/>
                  <a:pt x="58" y="58"/>
                  <a:pt x="58" y="58"/>
                </a:cubicBezTo>
                <a:cubicBezTo>
                  <a:pt x="82" y="58"/>
                  <a:pt x="82" y="58"/>
                  <a:pt x="82" y="58"/>
                </a:cubicBezTo>
                <a:cubicBezTo>
                  <a:pt x="90" y="58"/>
                  <a:pt x="96" y="51"/>
                  <a:pt x="96" y="43"/>
                </a:cubicBezTo>
                <a:cubicBezTo>
                  <a:pt x="96" y="14"/>
                  <a:pt x="96" y="14"/>
                  <a:pt x="96" y="14"/>
                </a:cubicBezTo>
                <a:cubicBezTo>
                  <a:pt x="96" y="7"/>
                  <a:pt x="90" y="0"/>
                  <a:pt x="82" y="0"/>
                </a:cubicBezTo>
                <a:cubicBezTo>
                  <a:pt x="0" y="0"/>
                  <a:pt x="0" y="0"/>
                  <a:pt x="0" y="0"/>
                </a:cubicBezTo>
                <a:cubicBezTo>
                  <a:pt x="0" y="82"/>
                  <a:pt x="0" y="82"/>
                  <a:pt x="0" y="82"/>
                </a:cubicBezTo>
                <a:cubicBezTo>
                  <a:pt x="0" y="90"/>
                  <a:pt x="7" y="96"/>
                  <a:pt x="14" y="96"/>
                </a:cubicBezTo>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41" name="Group 40"/>
          <p:cNvGrpSpPr>
            <a:grpSpLocks noChangeAspect="1"/>
          </p:cNvGrpSpPr>
          <p:nvPr/>
        </p:nvGrpSpPr>
        <p:grpSpPr>
          <a:xfrm>
            <a:off x="10028517" y="6518369"/>
            <a:ext cx="1548384" cy="147738"/>
            <a:chOff x="279400" y="2781300"/>
            <a:chExt cx="8585200" cy="1092200"/>
          </a:xfrm>
          <a:solidFill>
            <a:schemeClr val="tx1"/>
          </a:solidFill>
        </p:grpSpPr>
        <p:sp>
          <p:nvSpPr>
            <p:cNvPr id="42"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72486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spd="med">
    <p:fade/>
  </p:transition>
  <p:hf hdr="0" dt="0"/>
  <p:txStyles>
    <p:titleStyle>
      <a:lvl1pPr algn="l" defTabSz="457200" rtl="0" eaLnBrk="1" latinLnBrk="0" hangingPunct="1">
        <a:lnSpc>
          <a:spcPts val="3000"/>
        </a:lnSpc>
        <a:spcBef>
          <a:spcPct val="0"/>
        </a:spcBef>
        <a:buNone/>
        <a:defRPr sz="2800" b="1" kern="1200">
          <a:solidFill>
            <a:schemeClr val="tx1"/>
          </a:solidFill>
          <a:latin typeface="+mj-lt"/>
          <a:ea typeface="+mj-ea"/>
          <a:cs typeface="+mj-cs"/>
        </a:defRPr>
      </a:lvl1pPr>
    </p:titleStyle>
    <p:bodyStyle>
      <a:lvl1pPr marL="0" indent="0" algn="l" defTabSz="457200" rtl="0" eaLnBrk="1" latinLnBrk="0" hangingPunct="1">
        <a:spcBef>
          <a:spcPts val="1800"/>
        </a:spcBef>
        <a:buClr>
          <a:schemeClr val="tx2"/>
        </a:buClr>
        <a:buFont typeface="Arial"/>
        <a:buNone/>
        <a:defRPr sz="2000" b="1" kern="1200">
          <a:solidFill>
            <a:schemeClr val="tx1"/>
          </a:solidFill>
          <a:latin typeface="+mn-lt"/>
          <a:ea typeface="+mn-ea"/>
          <a:cs typeface="+mn-cs"/>
        </a:defRPr>
      </a:lvl1pPr>
      <a:lvl2pPr marL="228600" indent="-228600" algn="l" defTabSz="457200" rtl="0" eaLnBrk="1" latinLnBrk="0" hangingPunct="1">
        <a:spcBef>
          <a:spcPts val="1200"/>
        </a:spcBef>
        <a:buClr>
          <a:schemeClr val="tx2"/>
        </a:buClr>
        <a:buFont typeface="Arial"/>
        <a:buChar char="•"/>
        <a:defRPr sz="2000" kern="1200">
          <a:solidFill>
            <a:schemeClr val="tx1"/>
          </a:solidFill>
          <a:latin typeface="+mn-lt"/>
          <a:ea typeface="+mn-ea"/>
          <a:cs typeface="+mn-cs"/>
        </a:defRPr>
      </a:lvl2pPr>
      <a:lvl3pPr marL="548640" indent="-228600" algn="l" defTabSz="457200" rtl="0" eaLnBrk="1" latinLnBrk="0" hangingPunct="1">
        <a:spcBef>
          <a:spcPts val="600"/>
        </a:spcBef>
        <a:buClr>
          <a:schemeClr val="tx2"/>
        </a:buClr>
        <a:buFont typeface="Lucida Grande"/>
        <a:buChar char="–"/>
        <a:defRPr sz="1800" kern="1200">
          <a:solidFill>
            <a:schemeClr val="tx1">
              <a:lumMod val="75000"/>
              <a:lumOff val="25000"/>
            </a:schemeClr>
          </a:solidFill>
          <a:latin typeface="+mn-lt"/>
          <a:ea typeface="+mn-ea"/>
          <a:cs typeface="+mn-cs"/>
        </a:defRPr>
      </a:lvl3pPr>
      <a:lvl4pPr marL="914400" indent="-228600" algn="l" defTabSz="457200" rtl="0" eaLnBrk="1" latinLnBrk="0" hangingPunct="1">
        <a:spcBef>
          <a:spcPts val="600"/>
        </a:spcBef>
        <a:buClr>
          <a:schemeClr val="tx2"/>
        </a:buClr>
        <a:buFont typeface="Arial"/>
        <a:buChar char="•"/>
        <a:defRPr sz="1800" kern="1200">
          <a:solidFill>
            <a:schemeClr val="tx1">
              <a:lumMod val="75000"/>
              <a:lumOff val="25000"/>
            </a:schemeClr>
          </a:solidFill>
          <a:latin typeface="+mn-lt"/>
          <a:ea typeface="+mn-ea"/>
          <a:cs typeface="+mn-cs"/>
        </a:defRPr>
      </a:lvl4pPr>
      <a:lvl5pPr marL="1234440" indent="-182880" algn="l" defTabSz="457200" rtl="0" eaLnBrk="1" latinLnBrk="0" hangingPunct="1">
        <a:spcBef>
          <a:spcPts val="300"/>
        </a:spcBef>
        <a:buClr>
          <a:schemeClr val="tx2"/>
        </a:buClr>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20880040"/>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2.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diagramLayout" Target="../diagrams/layout1.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0" Type="http://schemas.openxmlformats.org/officeDocument/2006/relationships/image" Target="../media/image24.svg"/><Relationship Id="rId4" Type="http://schemas.openxmlformats.org/officeDocument/2006/relationships/diagramQuickStyle" Target="../diagrams/quickStyle1.xml"/><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hyperlink" Target="http://felickzs.deviantart.com/art/Record-17572042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3.xml"/><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kaseya.com/potential-attack-on-kaseya-vsa/" TargetMode="Externa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hyperlink" Target="https://cvshealthbrandcenter.com/b/www/c/en-US/BrandKnowledge/Guideline/62?Page=524" TargetMode="Externa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seya.com/potential-attack-on-kaseya-vsa" TargetMode="External"/><Relationship Id="rId2" Type="http://schemas.openxmlformats.org/officeDocument/2006/relationships/hyperlink" Target="https://www.cbsnews.com/news/ransomware-attack-revil-hackers-demand-70-million/" TargetMode="External"/><Relationship Id="rId1" Type="http://schemas.openxmlformats.org/officeDocument/2006/relationships/slideLayout" Target="../slideLayouts/slideLayout48.xml"/><Relationship Id="rId5" Type="http://schemas.openxmlformats.org/officeDocument/2006/relationships/hyperlink" Target="https://www.zdnet.com/article/kaseya-denies-paying-ransom-for-decryptor-refuses-comment-on-nda/" TargetMode="External"/><Relationship Id="rId4" Type="http://schemas.openxmlformats.org/officeDocument/2006/relationships/hyperlink" Target="https://www.washingtonpost.com/technology/2021/07/13/revil-disappears-kaseya-hac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alpha val="65000"/>
          </a:schemeClr>
        </a:solidFill>
        <a:effectLst/>
      </p:bgPr>
    </p:bg>
    <p:spTree>
      <p:nvGrpSpPr>
        <p:cNvPr id="1" name=""/>
        <p:cNvGrpSpPr/>
        <p:nvPr/>
      </p:nvGrpSpPr>
      <p:grpSpPr>
        <a:xfrm>
          <a:off x="0" y="0"/>
          <a:ext cx="0" cy="0"/>
          <a:chOff x="0" y="0"/>
          <a:chExt cx="0" cy="0"/>
        </a:xfrm>
      </p:grpSpPr>
      <p:pic>
        <p:nvPicPr>
          <p:cNvPr id="17" name="Picture 16" descr="Silhouette of palm trees during sunset">
            <a:extLst>
              <a:ext uri="{FF2B5EF4-FFF2-40B4-BE49-F238E27FC236}">
                <a16:creationId xmlns:a16="http://schemas.microsoft.com/office/drawing/2014/main" id="{19B39C42-C428-4891-A8BC-8AE9D0453913}"/>
              </a:ext>
            </a:extLst>
          </p:cNvPr>
          <p:cNvPicPr>
            <a:picLocks noChangeAspect="1"/>
          </p:cNvPicPr>
          <p:nvPr/>
        </p:nvPicPr>
        <p:blipFill rotWithShape="1">
          <a:blip r:embed="rId2"/>
          <a:srcRect/>
          <a:stretch/>
        </p:blipFill>
        <p:spPr>
          <a:xfrm>
            <a:off x="50118" y="550"/>
            <a:ext cx="12191545" cy="7129042"/>
          </a:xfrm>
          <a:prstGeom prst="rect">
            <a:avLst/>
          </a:prstGeom>
        </p:spPr>
      </p:pic>
      <p:sp>
        <p:nvSpPr>
          <p:cNvPr id="5" name="Text Placeholder 4"/>
          <p:cNvSpPr>
            <a:spLocks noGrp="1"/>
          </p:cNvSpPr>
          <p:nvPr>
            <p:ph type="body" sz="quarter" idx="17"/>
          </p:nvPr>
        </p:nvSpPr>
        <p:spPr>
          <a:xfrm>
            <a:off x="559372" y="5883294"/>
            <a:ext cx="3582017" cy="546988"/>
          </a:xfrm>
        </p:spPr>
        <p:txBody>
          <a:bodyPr vert="horz" lIns="0" tIns="0" rIns="0" bIns="0" rtlCol="0" anchor="t">
            <a:noAutofit/>
          </a:bodyPr>
          <a:lstStyle/>
          <a:p>
            <a:pPr lvl="2">
              <a:spcBef>
                <a:spcPts val="1800"/>
              </a:spcBef>
            </a:pPr>
            <a:r>
              <a:rPr lang="en-US" sz="2300">
                <a:latin typeface="CVS Health Sans"/>
              </a:rPr>
              <a:t>July 27, 2021</a:t>
            </a:r>
          </a:p>
        </p:txBody>
      </p:sp>
      <p:grpSp>
        <p:nvGrpSpPr>
          <p:cNvPr id="2" name="Group 1"/>
          <p:cNvGrpSpPr/>
          <p:nvPr/>
        </p:nvGrpSpPr>
        <p:grpSpPr>
          <a:xfrm>
            <a:off x="559372" y="429542"/>
            <a:ext cx="2871788" cy="352779"/>
            <a:chOff x="557784" y="429541"/>
            <a:chExt cx="2871788" cy="352779"/>
          </a:xfrm>
        </p:grpSpPr>
        <p:sp>
          <p:nvSpPr>
            <p:cNvPr id="11" name="Freeform 7">
              <a:extLst>
                <a:ext uri="{FF2B5EF4-FFF2-40B4-BE49-F238E27FC236}">
                  <a16:creationId xmlns:a16="http://schemas.microsoft.com/office/drawing/2014/main" id="{FF1ECFA9-CCB2-4639-AF71-07CEE4C819DF}"/>
                </a:ext>
              </a:extLst>
            </p:cNvPr>
            <p:cNvSpPr>
              <a:spLocks noEditPoints="1"/>
            </p:cNvSpPr>
            <p:nvPr/>
          </p:nvSpPr>
          <p:spPr bwMode="auto">
            <a:xfrm>
              <a:off x="1962537" y="439542"/>
              <a:ext cx="1377022" cy="340505"/>
            </a:xfrm>
            <a:custGeom>
              <a:avLst/>
              <a:gdLst>
                <a:gd name="T0" fmla="*/ 701 w 1134"/>
                <a:gd name="T1" fmla="*/ 273 h 278"/>
                <a:gd name="T2" fmla="*/ 675 w 1134"/>
                <a:gd name="T3" fmla="*/ 248 h 278"/>
                <a:gd name="T4" fmla="*/ 701 w 1134"/>
                <a:gd name="T5" fmla="*/ 109 h 278"/>
                <a:gd name="T6" fmla="*/ 645 w 1134"/>
                <a:gd name="T7" fmla="*/ 84 h 278"/>
                <a:gd name="T8" fmla="*/ 576 w 1134"/>
                <a:gd name="T9" fmla="*/ 79 h 278"/>
                <a:gd name="T10" fmla="*/ 576 w 1134"/>
                <a:gd name="T11" fmla="*/ 278 h 278"/>
                <a:gd name="T12" fmla="*/ 645 w 1134"/>
                <a:gd name="T13" fmla="*/ 273 h 278"/>
                <a:gd name="T14" fmla="*/ 426 w 1134"/>
                <a:gd name="T15" fmla="*/ 222 h 278"/>
                <a:gd name="T16" fmla="*/ 299 w 1134"/>
                <a:gd name="T17" fmla="*/ 189 h 278"/>
                <a:gd name="T18" fmla="*/ 461 w 1134"/>
                <a:gd name="T19" fmla="*/ 175 h 278"/>
                <a:gd name="T20" fmla="*/ 267 w 1134"/>
                <a:gd name="T21" fmla="*/ 178 h 278"/>
                <a:gd name="T22" fmla="*/ 456 w 1134"/>
                <a:gd name="T23" fmla="*/ 222 h 278"/>
                <a:gd name="T24" fmla="*/ 59 w 1134"/>
                <a:gd name="T25" fmla="*/ 25 h 278"/>
                <a:gd name="T26" fmla="*/ 86 w 1134"/>
                <a:gd name="T27" fmla="*/ 0 h 278"/>
                <a:gd name="T28" fmla="*/ 0 w 1134"/>
                <a:gd name="T29" fmla="*/ 25 h 278"/>
                <a:gd name="T30" fmla="*/ 27 w 1134"/>
                <a:gd name="T31" fmla="*/ 247 h 278"/>
                <a:gd name="T32" fmla="*/ 0 w 1134"/>
                <a:gd name="T33" fmla="*/ 273 h 278"/>
                <a:gd name="T34" fmla="*/ 86 w 1134"/>
                <a:gd name="T35" fmla="*/ 247 h 278"/>
                <a:gd name="T36" fmla="*/ 59 w 1134"/>
                <a:gd name="T37" fmla="*/ 138 h 278"/>
                <a:gd name="T38" fmla="*/ 196 w 1134"/>
                <a:gd name="T39" fmla="*/ 247 h 278"/>
                <a:gd name="T40" fmla="*/ 168 w 1134"/>
                <a:gd name="T41" fmla="*/ 273 h 278"/>
                <a:gd name="T42" fmla="*/ 255 w 1134"/>
                <a:gd name="T43" fmla="*/ 247 h 278"/>
                <a:gd name="T44" fmla="*/ 227 w 1134"/>
                <a:gd name="T45" fmla="*/ 25 h 278"/>
                <a:gd name="T46" fmla="*/ 255 w 1134"/>
                <a:gd name="T47" fmla="*/ 0 h 278"/>
                <a:gd name="T48" fmla="*/ 168 w 1134"/>
                <a:gd name="T49" fmla="*/ 25 h 278"/>
                <a:gd name="T50" fmla="*/ 196 w 1134"/>
                <a:gd name="T51" fmla="*/ 114 h 278"/>
                <a:gd name="T52" fmla="*/ 996 w 1134"/>
                <a:gd name="T53" fmla="*/ 248 h 278"/>
                <a:gd name="T54" fmla="*/ 971 w 1134"/>
                <a:gd name="T55" fmla="*/ 163 h 278"/>
                <a:gd name="T56" fmla="*/ 1078 w 1134"/>
                <a:gd name="T57" fmla="*/ 163 h 278"/>
                <a:gd name="T58" fmla="*/ 1053 w 1134"/>
                <a:gd name="T59" fmla="*/ 248 h 278"/>
                <a:gd name="T60" fmla="*/ 1134 w 1134"/>
                <a:gd name="T61" fmla="*/ 273 h 278"/>
                <a:gd name="T62" fmla="*/ 1109 w 1134"/>
                <a:gd name="T63" fmla="*/ 248 h 278"/>
                <a:gd name="T64" fmla="*/ 1030 w 1134"/>
                <a:gd name="T65" fmla="*/ 79 h 278"/>
                <a:gd name="T66" fmla="*/ 971 w 1134"/>
                <a:gd name="T67" fmla="*/ 0 h 278"/>
                <a:gd name="T68" fmla="*/ 915 w 1134"/>
                <a:gd name="T69" fmla="*/ 24 h 278"/>
                <a:gd name="T70" fmla="*/ 940 w 1134"/>
                <a:gd name="T71" fmla="*/ 248 h 278"/>
                <a:gd name="T72" fmla="*/ 915 w 1134"/>
                <a:gd name="T73" fmla="*/ 273 h 278"/>
                <a:gd name="T74" fmla="*/ 996 w 1134"/>
                <a:gd name="T75" fmla="*/ 248 h 278"/>
                <a:gd name="T76" fmla="*/ 580 w 1134"/>
                <a:gd name="T77" fmla="*/ 104 h 278"/>
                <a:gd name="T78" fmla="*/ 580 w 1134"/>
                <a:gd name="T79" fmla="*/ 252 h 278"/>
                <a:gd name="T80" fmla="*/ 366 w 1134"/>
                <a:gd name="T81" fmla="*/ 104 h 278"/>
                <a:gd name="T82" fmla="*/ 299 w 1134"/>
                <a:gd name="T83" fmla="*/ 164 h 278"/>
                <a:gd name="T84" fmla="*/ 859 w 1134"/>
                <a:gd name="T85" fmla="*/ 224 h 278"/>
                <a:gd name="T86" fmla="*/ 897 w 1134"/>
                <a:gd name="T87" fmla="*/ 109 h 278"/>
                <a:gd name="T88" fmla="*/ 859 w 1134"/>
                <a:gd name="T89" fmla="*/ 84 h 278"/>
                <a:gd name="T90" fmla="*/ 829 w 1134"/>
                <a:gd name="T91" fmla="*/ 36 h 278"/>
                <a:gd name="T92" fmla="*/ 799 w 1134"/>
                <a:gd name="T93" fmla="*/ 84 h 278"/>
                <a:gd name="T94" fmla="*/ 829 w 1134"/>
                <a:gd name="T95" fmla="*/ 109 h 278"/>
                <a:gd name="T96" fmla="*/ 879 w 1134"/>
                <a:gd name="T97" fmla="*/ 275 h 278"/>
                <a:gd name="T98" fmla="*/ 897 w 1134"/>
                <a:gd name="T99" fmla="*/ 248 h 278"/>
                <a:gd name="T100" fmla="*/ 859 w 1134"/>
                <a:gd name="T101" fmla="*/ 224 h 278"/>
                <a:gd name="T102" fmla="*/ 801 w 1134"/>
                <a:gd name="T103" fmla="*/ 273 h 278"/>
                <a:gd name="T104" fmla="*/ 787 w 1134"/>
                <a:gd name="T105" fmla="*/ 249 h 278"/>
                <a:gd name="T106" fmla="*/ 768 w 1134"/>
                <a:gd name="T107" fmla="*/ 0 h 278"/>
                <a:gd name="T108" fmla="*/ 712 w 1134"/>
                <a:gd name="T109" fmla="*/ 24 h 278"/>
                <a:gd name="T110" fmla="*/ 737 w 1134"/>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4" h="278">
                  <a:moveTo>
                    <a:pt x="645" y="273"/>
                  </a:moveTo>
                  <a:cubicBezTo>
                    <a:pt x="701" y="273"/>
                    <a:pt x="701" y="273"/>
                    <a:pt x="701" y="273"/>
                  </a:cubicBezTo>
                  <a:cubicBezTo>
                    <a:pt x="701" y="248"/>
                    <a:pt x="701" y="248"/>
                    <a:pt x="701" y="248"/>
                  </a:cubicBezTo>
                  <a:cubicBezTo>
                    <a:pt x="675" y="248"/>
                    <a:pt x="675" y="248"/>
                    <a:pt x="675" y="248"/>
                  </a:cubicBezTo>
                  <a:cubicBezTo>
                    <a:pt x="675" y="109"/>
                    <a:pt x="675" y="109"/>
                    <a:pt x="675" y="109"/>
                  </a:cubicBezTo>
                  <a:cubicBezTo>
                    <a:pt x="701" y="109"/>
                    <a:pt x="701" y="109"/>
                    <a:pt x="701" y="109"/>
                  </a:cubicBezTo>
                  <a:cubicBezTo>
                    <a:pt x="701" y="84"/>
                    <a:pt x="701" y="84"/>
                    <a:pt x="701" y="84"/>
                  </a:cubicBezTo>
                  <a:cubicBezTo>
                    <a:pt x="645" y="84"/>
                    <a:pt x="645" y="84"/>
                    <a:pt x="645" y="84"/>
                  </a:cubicBezTo>
                  <a:cubicBezTo>
                    <a:pt x="645" y="112"/>
                    <a:pt x="645" y="112"/>
                    <a:pt x="645" y="112"/>
                  </a:cubicBezTo>
                  <a:cubicBezTo>
                    <a:pt x="629" y="91"/>
                    <a:pt x="605" y="79"/>
                    <a:pt x="576" y="79"/>
                  </a:cubicBezTo>
                  <a:cubicBezTo>
                    <a:pt x="523" y="79"/>
                    <a:pt x="483" y="122"/>
                    <a:pt x="483" y="178"/>
                  </a:cubicBezTo>
                  <a:cubicBezTo>
                    <a:pt x="483" y="235"/>
                    <a:pt x="523" y="278"/>
                    <a:pt x="576" y="278"/>
                  </a:cubicBezTo>
                  <a:cubicBezTo>
                    <a:pt x="605" y="278"/>
                    <a:pt x="629" y="265"/>
                    <a:pt x="645" y="245"/>
                  </a:cubicBezTo>
                  <a:lnTo>
                    <a:pt x="645" y="273"/>
                  </a:lnTo>
                  <a:close/>
                  <a:moveTo>
                    <a:pt x="456" y="222"/>
                  </a:moveTo>
                  <a:cubicBezTo>
                    <a:pt x="426" y="222"/>
                    <a:pt x="426" y="222"/>
                    <a:pt x="426" y="222"/>
                  </a:cubicBezTo>
                  <a:cubicBezTo>
                    <a:pt x="415" y="241"/>
                    <a:pt x="395" y="253"/>
                    <a:pt x="367" y="253"/>
                  </a:cubicBezTo>
                  <a:cubicBezTo>
                    <a:pt x="325" y="253"/>
                    <a:pt x="302" y="227"/>
                    <a:pt x="299" y="189"/>
                  </a:cubicBezTo>
                  <a:cubicBezTo>
                    <a:pt x="461" y="189"/>
                    <a:pt x="461" y="189"/>
                    <a:pt x="461" y="189"/>
                  </a:cubicBezTo>
                  <a:cubicBezTo>
                    <a:pt x="461" y="175"/>
                    <a:pt x="461" y="175"/>
                    <a:pt x="461" y="175"/>
                  </a:cubicBezTo>
                  <a:cubicBezTo>
                    <a:pt x="461" y="118"/>
                    <a:pt x="424" y="79"/>
                    <a:pt x="366" y="79"/>
                  </a:cubicBezTo>
                  <a:cubicBezTo>
                    <a:pt x="308" y="79"/>
                    <a:pt x="267" y="120"/>
                    <a:pt x="267" y="178"/>
                  </a:cubicBezTo>
                  <a:cubicBezTo>
                    <a:pt x="267" y="237"/>
                    <a:pt x="308" y="278"/>
                    <a:pt x="366" y="278"/>
                  </a:cubicBezTo>
                  <a:cubicBezTo>
                    <a:pt x="409" y="278"/>
                    <a:pt x="442" y="257"/>
                    <a:pt x="456" y="222"/>
                  </a:cubicBezTo>
                  <a:moveTo>
                    <a:pt x="59" y="114"/>
                  </a:moveTo>
                  <a:cubicBezTo>
                    <a:pt x="59" y="25"/>
                    <a:pt x="59" y="25"/>
                    <a:pt x="59" y="25"/>
                  </a:cubicBezTo>
                  <a:cubicBezTo>
                    <a:pt x="86" y="25"/>
                    <a:pt x="86" y="25"/>
                    <a:pt x="86" y="25"/>
                  </a:cubicBezTo>
                  <a:cubicBezTo>
                    <a:pt x="86" y="0"/>
                    <a:pt x="86" y="0"/>
                    <a:pt x="86" y="0"/>
                  </a:cubicBezTo>
                  <a:cubicBezTo>
                    <a:pt x="0" y="0"/>
                    <a:pt x="0" y="0"/>
                    <a:pt x="0" y="0"/>
                  </a:cubicBezTo>
                  <a:cubicBezTo>
                    <a:pt x="0" y="25"/>
                    <a:pt x="0" y="25"/>
                    <a:pt x="0" y="25"/>
                  </a:cubicBezTo>
                  <a:cubicBezTo>
                    <a:pt x="27" y="25"/>
                    <a:pt x="27" y="25"/>
                    <a:pt x="27" y="25"/>
                  </a:cubicBezTo>
                  <a:cubicBezTo>
                    <a:pt x="27" y="247"/>
                    <a:pt x="27" y="247"/>
                    <a:pt x="27" y="247"/>
                  </a:cubicBezTo>
                  <a:cubicBezTo>
                    <a:pt x="0" y="247"/>
                    <a:pt x="0" y="247"/>
                    <a:pt x="0" y="247"/>
                  </a:cubicBezTo>
                  <a:cubicBezTo>
                    <a:pt x="0" y="273"/>
                    <a:pt x="0" y="273"/>
                    <a:pt x="0" y="273"/>
                  </a:cubicBezTo>
                  <a:cubicBezTo>
                    <a:pt x="86" y="273"/>
                    <a:pt x="86" y="273"/>
                    <a:pt x="86" y="273"/>
                  </a:cubicBezTo>
                  <a:cubicBezTo>
                    <a:pt x="86" y="247"/>
                    <a:pt x="86" y="247"/>
                    <a:pt x="86" y="247"/>
                  </a:cubicBezTo>
                  <a:cubicBezTo>
                    <a:pt x="59" y="247"/>
                    <a:pt x="59" y="247"/>
                    <a:pt x="59" y="247"/>
                  </a:cubicBezTo>
                  <a:cubicBezTo>
                    <a:pt x="59" y="138"/>
                    <a:pt x="59" y="138"/>
                    <a:pt x="59" y="138"/>
                  </a:cubicBezTo>
                  <a:cubicBezTo>
                    <a:pt x="196" y="138"/>
                    <a:pt x="196" y="138"/>
                    <a:pt x="196" y="138"/>
                  </a:cubicBezTo>
                  <a:cubicBezTo>
                    <a:pt x="196" y="247"/>
                    <a:pt x="196" y="247"/>
                    <a:pt x="196" y="247"/>
                  </a:cubicBezTo>
                  <a:cubicBezTo>
                    <a:pt x="168" y="247"/>
                    <a:pt x="168" y="247"/>
                    <a:pt x="168" y="247"/>
                  </a:cubicBezTo>
                  <a:cubicBezTo>
                    <a:pt x="168" y="273"/>
                    <a:pt x="168" y="273"/>
                    <a:pt x="168" y="273"/>
                  </a:cubicBezTo>
                  <a:cubicBezTo>
                    <a:pt x="255" y="273"/>
                    <a:pt x="255" y="273"/>
                    <a:pt x="255" y="273"/>
                  </a:cubicBezTo>
                  <a:cubicBezTo>
                    <a:pt x="255" y="247"/>
                    <a:pt x="255" y="247"/>
                    <a:pt x="255" y="247"/>
                  </a:cubicBezTo>
                  <a:cubicBezTo>
                    <a:pt x="227" y="247"/>
                    <a:pt x="227" y="247"/>
                    <a:pt x="227" y="247"/>
                  </a:cubicBezTo>
                  <a:cubicBezTo>
                    <a:pt x="227" y="25"/>
                    <a:pt x="227" y="25"/>
                    <a:pt x="227" y="25"/>
                  </a:cubicBezTo>
                  <a:cubicBezTo>
                    <a:pt x="255" y="25"/>
                    <a:pt x="255" y="25"/>
                    <a:pt x="255" y="25"/>
                  </a:cubicBezTo>
                  <a:cubicBezTo>
                    <a:pt x="255" y="0"/>
                    <a:pt x="255" y="0"/>
                    <a:pt x="255" y="0"/>
                  </a:cubicBezTo>
                  <a:cubicBezTo>
                    <a:pt x="168" y="0"/>
                    <a:pt x="168" y="0"/>
                    <a:pt x="168" y="0"/>
                  </a:cubicBezTo>
                  <a:cubicBezTo>
                    <a:pt x="168" y="25"/>
                    <a:pt x="168" y="25"/>
                    <a:pt x="168" y="25"/>
                  </a:cubicBezTo>
                  <a:cubicBezTo>
                    <a:pt x="196" y="25"/>
                    <a:pt x="196" y="25"/>
                    <a:pt x="196" y="25"/>
                  </a:cubicBezTo>
                  <a:cubicBezTo>
                    <a:pt x="196" y="114"/>
                    <a:pt x="196" y="114"/>
                    <a:pt x="196" y="114"/>
                  </a:cubicBezTo>
                  <a:lnTo>
                    <a:pt x="59" y="114"/>
                  </a:lnTo>
                  <a:close/>
                  <a:moveTo>
                    <a:pt x="996" y="248"/>
                  </a:moveTo>
                  <a:cubicBezTo>
                    <a:pt x="971" y="248"/>
                    <a:pt x="971" y="248"/>
                    <a:pt x="971" y="248"/>
                  </a:cubicBezTo>
                  <a:cubicBezTo>
                    <a:pt x="971" y="163"/>
                    <a:pt x="971" y="163"/>
                    <a:pt x="971" y="163"/>
                  </a:cubicBezTo>
                  <a:cubicBezTo>
                    <a:pt x="971" y="124"/>
                    <a:pt x="991" y="104"/>
                    <a:pt x="1026" y="104"/>
                  </a:cubicBezTo>
                  <a:cubicBezTo>
                    <a:pt x="1058" y="104"/>
                    <a:pt x="1078" y="124"/>
                    <a:pt x="1078" y="163"/>
                  </a:cubicBezTo>
                  <a:cubicBezTo>
                    <a:pt x="1078" y="248"/>
                    <a:pt x="1078" y="248"/>
                    <a:pt x="1078" y="248"/>
                  </a:cubicBezTo>
                  <a:cubicBezTo>
                    <a:pt x="1053" y="248"/>
                    <a:pt x="1053" y="248"/>
                    <a:pt x="1053" y="248"/>
                  </a:cubicBezTo>
                  <a:cubicBezTo>
                    <a:pt x="1053" y="273"/>
                    <a:pt x="1053" y="273"/>
                    <a:pt x="1053" y="273"/>
                  </a:cubicBezTo>
                  <a:cubicBezTo>
                    <a:pt x="1134" y="273"/>
                    <a:pt x="1134" y="273"/>
                    <a:pt x="1134" y="273"/>
                  </a:cubicBezTo>
                  <a:cubicBezTo>
                    <a:pt x="1134" y="248"/>
                    <a:pt x="1134" y="248"/>
                    <a:pt x="1134" y="248"/>
                  </a:cubicBezTo>
                  <a:cubicBezTo>
                    <a:pt x="1109" y="248"/>
                    <a:pt x="1109" y="248"/>
                    <a:pt x="1109" y="248"/>
                  </a:cubicBezTo>
                  <a:cubicBezTo>
                    <a:pt x="1109" y="163"/>
                    <a:pt x="1109" y="163"/>
                    <a:pt x="1109" y="163"/>
                  </a:cubicBezTo>
                  <a:cubicBezTo>
                    <a:pt x="1109" y="117"/>
                    <a:pt x="1081" y="79"/>
                    <a:pt x="1030" y="79"/>
                  </a:cubicBezTo>
                  <a:cubicBezTo>
                    <a:pt x="1003" y="79"/>
                    <a:pt x="983" y="89"/>
                    <a:pt x="971" y="105"/>
                  </a:cubicBezTo>
                  <a:cubicBezTo>
                    <a:pt x="971" y="0"/>
                    <a:pt x="971" y="0"/>
                    <a:pt x="971" y="0"/>
                  </a:cubicBezTo>
                  <a:cubicBezTo>
                    <a:pt x="915" y="0"/>
                    <a:pt x="915" y="0"/>
                    <a:pt x="915" y="0"/>
                  </a:cubicBezTo>
                  <a:cubicBezTo>
                    <a:pt x="915" y="24"/>
                    <a:pt x="915" y="24"/>
                    <a:pt x="915" y="24"/>
                  </a:cubicBezTo>
                  <a:cubicBezTo>
                    <a:pt x="940" y="24"/>
                    <a:pt x="940" y="24"/>
                    <a:pt x="940" y="24"/>
                  </a:cubicBezTo>
                  <a:cubicBezTo>
                    <a:pt x="940" y="248"/>
                    <a:pt x="940" y="248"/>
                    <a:pt x="940" y="248"/>
                  </a:cubicBezTo>
                  <a:cubicBezTo>
                    <a:pt x="915" y="248"/>
                    <a:pt x="915" y="248"/>
                    <a:pt x="915" y="248"/>
                  </a:cubicBezTo>
                  <a:cubicBezTo>
                    <a:pt x="915" y="273"/>
                    <a:pt x="915" y="273"/>
                    <a:pt x="915" y="273"/>
                  </a:cubicBezTo>
                  <a:cubicBezTo>
                    <a:pt x="996" y="273"/>
                    <a:pt x="996" y="273"/>
                    <a:pt x="996" y="273"/>
                  </a:cubicBezTo>
                  <a:lnTo>
                    <a:pt x="996" y="248"/>
                  </a:lnTo>
                  <a:close/>
                  <a:moveTo>
                    <a:pt x="514" y="178"/>
                  </a:moveTo>
                  <a:cubicBezTo>
                    <a:pt x="514" y="135"/>
                    <a:pt x="542" y="104"/>
                    <a:pt x="580" y="104"/>
                  </a:cubicBezTo>
                  <a:cubicBezTo>
                    <a:pt x="619" y="104"/>
                    <a:pt x="646" y="136"/>
                    <a:pt x="646" y="178"/>
                  </a:cubicBezTo>
                  <a:cubicBezTo>
                    <a:pt x="646" y="221"/>
                    <a:pt x="619" y="252"/>
                    <a:pt x="580" y="252"/>
                  </a:cubicBezTo>
                  <a:cubicBezTo>
                    <a:pt x="542" y="252"/>
                    <a:pt x="514" y="221"/>
                    <a:pt x="514" y="178"/>
                  </a:cubicBezTo>
                  <a:moveTo>
                    <a:pt x="366" y="104"/>
                  </a:moveTo>
                  <a:cubicBezTo>
                    <a:pt x="406" y="104"/>
                    <a:pt x="427" y="133"/>
                    <a:pt x="430" y="164"/>
                  </a:cubicBezTo>
                  <a:cubicBezTo>
                    <a:pt x="299" y="164"/>
                    <a:pt x="299" y="164"/>
                    <a:pt x="299" y="164"/>
                  </a:cubicBezTo>
                  <a:cubicBezTo>
                    <a:pt x="302" y="130"/>
                    <a:pt x="326" y="104"/>
                    <a:pt x="366" y="104"/>
                  </a:cubicBezTo>
                  <a:moveTo>
                    <a:pt x="859" y="224"/>
                  </a:moveTo>
                  <a:cubicBezTo>
                    <a:pt x="859" y="109"/>
                    <a:pt x="859" y="109"/>
                    <a:pt x="859" y="109"/>
                  </a:cubicBezTo>
                  <a:cubicBezTo>
                    <a:pt x="897" y="109"/>
                    <a:pt x="897" y="109"/>
                    <a:pt x="897" y="109"/>
                  </a:cubicBezTo>
                  <a:cubicBezTo>
                    <a:pt x="897" y="84"/>
                    <a:pt x="897" y="84"/>
                    <a:pt x="897" y="84"/>
                  </a:cubicBezTo>
                  <a:cubicBezTo>
                    <a:pt x="859" y="84"/>
                    <a:pt x="859" y="84"/>
                    <a:pt x="859" y="84"/>
                  </a:cubicBezTo>
                  <a:cubicBezTo>
                    <a:pt x="859" y="36"/>
                    <a:pt x="859" y="36"/>
                    <a:pt x="859" y="36"/>
                  </a:cubicBezTo>
                  <a:cubicBezTo>
                    <a:pt x="829" y="36"/>
                    <a:pt x="829" y="36"/>
                    <a:pt x="829" y="36"/>
                  </a:cubicBezTo>
                  <a:cubicBezTo>
                    <a:pt x="829" y="84"/>
                    <a:pt x="829" y="84"/>
                    <a:pt x="829" y="84"/>
                  </a:cubicBezTo>
                  <a:cubicBezTo>
                    <a:pt x="799" y="84"/>
                    <a:pt x="799" y="84"/>
                    <a:pt x="799" y="84"/>
                  </a:cubicBezTo>
                  <a:cubicBezTo>
                    <a:pt x="799" y="109"/>
                    <a:pt x="799" y="109"/>
                    <a:pt x="799" y="109"/>
                  </a:cubicBezTo>
                  <a:cubicBezTo>
                    <a:pt x="829" y="109"/>
                    <a:pt x="829" y="109"/>
                    <a:pt x="829" y="109"/>
                  </a:cubicBezTo>
                  <a:cubicBezTo>
                    <a:pt x="829" y="225"/>
                    <a:pt x="829" y="225"/>
                    <a:pt x="829" y="225"/>
                  </a:cubicBezTo>
                  <a:cubicBezTo>
                    <a:pt x="829" y="259"/>
                    <a:pt x="844" y="275"/>
                    <a:pt x="879" y="275"/>
                  </a:cubicBezTo>
                  <a:cubicBezTo>
                    <a:pt x="884" y="275"/>
                    <a:pt x="893" y="274"/>
                    <a:pt x="897" y="273"/>
                  </a:cubicBezTo>
                  <a:cubicBezTo>
                    <a:pt x="897" y="248"/>
                    <a:pt x="897" y="248"/>
                    <a:pt x="897" y="248"/>
                  </a:cubicBezTo>
                  <a:cubicBezTo>
                    <a:pt x="892" y="249"/>
                    <a:pt x="886" y="249"/>
                    <a:pt x="882" y="249"/>
                  </a:cubicBezTo>
                  <a:cubicBezTo>
                    <a:pt x="866" y="249"/>
                    <a:pt x="859" y="244"/>
                    <a:pt x="859" y="224"/>
                  </a:cubicBezTo>
                  <a:moveTo>
                    <a:pt x="783" y="275"/>
                  </a:moveTo>
                  <a:cubicBezTo>
                    <a:pt x="789" y="275"/>
                    <a:pt x="797" y="274"/>
                    <a:pt x="801" y="273"/>
                  </a:cubicBezTo>
                  <a:cubicBezTo>
                    <a:pt x="801" y="248"/>
                    <a:pt x="801" y="248"/>
                    <a:pt x="801" y="248"/>
                  </a:cubicBezTo>
                  <a:cubicBezTo>
                    <a:pt x="795" y="249"/>
                    <a:pt x="791" y="249"/>
                    <a:pt x="787" y="249"/>
                  </a:cubicBezTo>
                  <a:cubicBezTo>
                    <a:pt x="774" y="249"/>
                    <a:pt x="768" y="243"/>
                    <a:pt x="768" y="222"/>
                  </a:cubicBezTo>
                  <a:cubicBezTo>
                    <a:pt x="768" y="0"/>
                    <a:pt x="768" y="0"/>
                    <a:pt x="768" y="0"/>
                  </a:cubicBezTo>
                  <a:cubicBezTo>
                    <a:pt x="712" y="0"/>
                    <a:pt x="712" y="0"/>
                    <a:pt x="712" y="0"/>
                  </a:cubicBezTo>
                  <a:cubicBezTo>
                    <a:pt x="712" y="24"/>
                    <a:pt x="712" y="24"/>
                    <a:pt x="712" y="24"/>
                  </a:cubicBezTo>
                  <a:cubicBezTo>
                    <a:pt x="737" y="24"/>
                    <a:pt x="737" y="24"/>
                    <a:pt x="737" y="24"/>
                  </a:cubicBezTo>
                  <a:cubicBezTo>
                    <a:pt x="737" y="224"/>
                    <a:pt x="737" y="224"/>
                    <a:pt x="737" y="224"/>
                  </a:cubicBezTo>
                  <a:cubicBezTo>
                    <a:pt x="737" y="257"/>
                    <a:pt x="751" y="275"/>
                    <a:pt x="783" y="27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sp>
          <p:nvSpPr>
            <p:cNvPr id="12" name="Freeform 8">
              <a:extLst>
                <a:ext uri="{FF2B5EF4-FFF2-40B4-BE49-F238E27FC236}">
                  <a16:creationId xmlns:a16="http://schemas.microsoft.com/office/drawing/2014/main" id="{D7B70F9C-BF9C-4A4F-9876-7C6CF05A6CCB}"/>
                </a:ext>
              </a:extLst>
            </p:cNvPr>
            <p:cNvSpPr>
              <a:spLocks/>
            </p:cNvSpPr>
            <p:nvPr/>
          </p:nvSpPr>
          <p:spPr bwMode="auto">
            <a:xfrm>
              <a:off x="1636125" y="429541"/>
              <a:ext cx="295044" cy="352779"/>
            </a:xfrm>
            <a:custGeom>
              <a:avLst/>
              <a:gdLst>
                <a:gd name="T0" fmla="*/ 85 w 243"/>
                <a:gd name="T1" fmla="*/ 195 h 288"/>
                <a:gd name="T2" fmla="*/ 125 w 243"/>
                <a:gd name="T3" fmla="*/ 223 h 288"/>
                <a:gd name="T4" fmla="*/ 158 w 243"/>
                <a:gd name="T5" fmla="*/ 203 h 288"/>
                <a:gd name="T6" fmla="*/ 110 w 243"/>
                <a:gd name="T7" fmla="*/ 176 h 288"/>
                <a:gd name="T8" fmla="*/ 36 w 243"/>
                <a:gd name="T9" fmla="*/ 150 h 288"/>
                <a:gd name="T10" fmla="*/ 5 w 243"/>
                <a:gd name="T11" fmla="*/ 87 h 288"/>
                <a:gd name="T12" fmla="*/ 119 w 243"/>
                <a:gd name="T13" fmla="*/ 0 h 288"/>
                <a:gd name="T14" fmla="*/ 236 w 243"/>
                <a:gd name="T15" fmla="*/ 86 h 288"/>
                <a:gd name="T16" fmla="*/ 153 w 243"/>
                <a:gd name="T17" fmla="*/ 86 h 288"/>
                <a:gd name="T18" fmla="*/ 118 w 243"/>
                <a:gd name="T19" fmla="*/ 62 h 288"/>
                <a:gd name="T20" fmla="*/ 90 w 243"/>
                <a:gd name="T21" fmla="*/ 80 h 288"/>
                <a:gd name="T22" fmla="*/ 130 w 243"/>
                <a:gd name="T23" fmla="*/ 104 h 288"/>
                <a:gd name="T24" fmla="*/ 208 w 243"/>
                <a:gd name="T25" fmla="*/ 130 h 288"/>
                <a:gd name="T26" fmla="*/ 243 w 243"/>
                <a:gd name="T27" fmla="*/ 194 h 288"/>
                <a:gd name="T28" fmla="*/ 122 w 243"/>
                <a:gd name="T29" fmla="*/ 288 h 288"/>
                <a:gd name="T30" fmla="*/ 0 w 243"/>
                <a:gd name="T31" fmla="*/ 195 h 288"/>
                <a:gd name="T32" fmla="*/ 85 w 243"/>
                <a:gd name="T33" fmla="*/ 19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88">
                  <a:moveTo>
                    <a:pt x="85" y="195"/>
                  </a:moveTo>
                  <a:cubicBezTo>
                    <a:pt x="90" y="216"/>
                    <a:pt x="101" y="223"/>
                    <a:pt x="125" y="223"/>
                  </a:cubicBezTo>
                  <a:cubicBezTo>
                    <a:pt x="146" y="223"/>
                    <a:pt x="158" y="215"/>
                    <a:pt x="158" y="203"/>
                  </a:cubicBezTo>
                  <a:cubicBezTo>
                    <a:pt x="158" y="186"/>
                    <a:pt x="142" y="185"/>
                    <a:pt x="110" y="176"/>
                  </a:cubicBezTo>
                  <a:cubicBezTo>
                    <a:pt x="72" y="166"/>
                    <a:pt x="48" y="158"/>
                    <a:pt x="36" y="150"/>
                  </a:cubicBezTo>
                  <a:cubicBezTo>
                    <a:pt x="15" y="135"/>
                    <a:pt x="5" y="114"/>
                    <a:pt x="5" y="87"/>
                  </a:cubicBezTo>
                  <a:cubicBezTo>
                    <a:pt x="5" y="34"/>
                    <a:pt x="47" y="0"/>
                    <a:pt x="119" y="0"/>
                  </a:cubicBezTo>
                  <a:cubicBezTo>
                    <a:pt x="189" y="0"/>
                    <a:pt x="231" y="31"/>
                    <a:pt x="236" y="86"/>
                  </a:cubicBezTo>
                  <a:cubicBezTo>
                    <a:pt x="153" y="86"/>
                    <a:pt x="153" y="86"/>
                    <a:pt x="153" y="86"/>
                  </a:cubicBezTo>
                  <a:cubicBezTo>
                    <a:pt x="150" y="70"/>
                    <a:pt x="139" y="62"/>
                    <a:pt x="118" y="62"/>
                  </a:cubicBezTo>
                  <a:cubicBezTo>
                    <a:pt x="99" y="62"/>
                    <a:pt x="90" y="68"/>
                    <a:pt x="90" y="80"/>
                  </a:cubicBezTo>
                  <a:cubicBezTo>
                    <a:pt x="90" y="95"/>
                    <a:pt x="104" y="98"/>
                    <a:pt x="130" y="104"/>
                  </a:cubicBezTo>
                  <a:cubicBezTo>
                    <a:pt x="164" y="113"/>
                    <a:pt x="191" y="119"/>
                    <a:pt x="208" y="130"/>
                  </a:cubicBezTo>
                  <a:cubicBezTo>
                    <a:pt x="232" y="146"/>
                    <a:pt x="243" y="166"/>
                    <a:pt x="243" y="194"/>
                  </a:cubicBezTo>
                  <a:cubicBezTo>
                    <a:pt x="243" y="253"/>
                    <a:pt x="201" y="288"/>
                    <a:pt x="122" y="288"/>
                  </a:cubicBezTo>
                  <a:cubicBezTo>
                    <a:pt x="48" y="288"/>
                    <a:pt x="6" y="253"/>
                    <a:pt x="0" y="195"/>
                  </a:cubicBezTo>
                  <a:lnTo>
                    <a:pt x="85" y="1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sp>
          <p:nvSpPr>
            <p:cNvPr id="13" name="Freeform 9">
              <a:extLst>
                <a:ext uri="{FF2B5EF4-FFF2-40B4-BE49-F238E27FC236}">
                  <a16:creationId xmlns:a16="http://schemas.microsoft.com/office/drawing/2014/main" id="{A07B1EEB-7AD4-4306-B797-4A78020F7028}"/>
                </a:ext>
              </a:extLst>
            </p:cNvPr>
            <p:cNvSpPr>
              <a:spLocks/>
            </p:cNvSpPr>
            <p:nvPr/>
          </p:nvSpPr>
          <p:spPr bwMode="auto">
            <a:xfrm>
              <a:off x="1020580" y="429541"/>
              <a:ext cx="328685" cy="352779"/>
            </a:xfrm>
            <a:custGeom>
              <a:avLst/>
              <a:gdLst>
                <a:gd name="T0" fmla="*/ 271 w 271"/>
                <a:gd name="T1" fmla="*/ 174 h 288"/>
                <a:gd name="T2" fmla="*/ 140 w 271"/>
                <a:gd name="T3" fmla="*/ 288 h 288"/>
                <a:gd name="T4" fmla="*/ 0 w 271"/>
                <a:gd name="T5" fmla="*/ 144 h 288"/>
                <a:gd name="T6" fmla="*/ 139 w 271"/>
                <a:gd name="T7" fmla="*/ 0 h 288"/>
                <a:gd name="T8" fmla="*/ 269 w 271"/>
                <a:gd name="T9" fmla="*/ 111 h 288"/>
                <a:gd name="T10" fmla="*/ 186 w 271"/>
                <a:gd name="T11" fmla="*/ 111 h 288"/>
                <a:gd name="T12" fmla="*/ 140 w 271"/>
                <a:gd name="T13" fmla="*/ 68 h 288"/>
                <a:gd name="T14" fmla="*/ 88 w 271"/>
                <a:gd name="T15" fmla="*/ 144 h 288"/>
                <a:gd name="T16" fmla="*/ 142 w 271"/>
                <a:gd name="T17" fmla="*/ 220 h 288"/>
                <a:gd name="T18" fmla="*/ 188 w 271"/>
                <a:gd name="T19" fmla="*/ 174 h 288"/>
                <a:gd name="T20" fmla="*/ 271 w 271"/>
                <a:gd name="T2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88">
                  <a:moveTo>
                    <a:pt x="271" y="174"/>
                  </a:moveTo>
                  <a:cubicBezTo>
                    <a:pt x="266" y="246"/>
                    <a:pt x="219" y="288"/>
                    <a:pt x="140" y="288"/>
                  </a:cubicBezTo>
                  <a:cubicBezTo>
                    <a:pt x="53" y="288"/>
                    <a:pt x="0" y="233"/>
                    <a:pt x="0" y="144"/>
                  </a:cubicBezTo>
                  <a:cubicBezTo>
                    <a:pt x="0" y="55"/>
                    <a:pt x="54" y="0"/>
                    <a:pt x="139" y="0"/>
                  </a:cubicBezTo>
                  <a:cubicBezTo>
                    <a:pt x="218" y="0"/>
                    <a:pt x="264" y="40"/>
                    <a:pt x="269" y="111"/>
                  </a:cubicBezTo>
                  <a:cubicBezTo>
                    <a:pt x="186" y="111"/>
                    <a:pt x="186" y="111"/>
                    <a:pt x="186" y="111"/>
                  </a:cubicBezTo>
                  <a:cubicBezTo>
                    <a:pt x="183" y="83"/>
                    <a:pt x="168" y="68"/>
                    <a:pt x="140" y="68"/>
                  </a:cubicBezTo>
                  <a:cubicBezTo>
                    <a:pt x="105" y="68"/>
                    <a:pt x="88" y="94"/>
                    <a:pt x="88" y="144"/>
                  </a:cubicBezTo>
                  <a:cubicBezTo>
                    <a:pt x="88" y="194"/>
                    <a:pt x="107" y="220"/>
                    <a:pt x="142" y="220"/>
                  </a:cubicBezTo>
                  <a:cubicBezTo>
                    <a:pt x="169" y="220"/>
                    <a:pt x="186" y="204"/>
                    <a:pt x="188" y="174"/>
                  </a:cubicBezTo>
                  <a:lnTo>
                    <a:pt x="271" y="17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sp>
          <p:nvSpPr>
            <p:cNvPr id="14" name="Freeform 10">
              <a:extLst>
                <a:ext uri="{FF2B5EF4-FFF2-40B4-BE49-F238E27FC236}">
                  <a16:creationId xmlns:a16="http://schemas.microsoft.com/office/drawing/2014/main" id="{6EFE192F-FCA4-4FB5-A17B-F65AB34D3660}"/>
                </a:ext>
              </a:extLst>
            </p:cNvPr>
            <p:cNvSpPr>
              <a:spLocks/>
            </p:cNvSpPr>
            <p:nvPr/>
          </p:nvSpPr>
          <p:spPr bwMode="auto">
            <a:xfrm>
              <a:off x="1326534" y="439542"/>
              <a:ext cx="327776" cy="333231"/>
            </a:xfrm>
            <a:custGeom>
              <a:avLst/>
              <a:gdLst>
                <a:gd name="T0" fmla="*/ 0 w 721"/>
                <a:gd name="T1" fmla="*/ 0 h 733"/>
                <a:gd name="T2" fmla="*/ 237 w 721"/>
                <a:gd name="T3" fmla="*/ 0 h 733"/>
                <a:gd name="T4" fmla="*/ 360 w 721"/>
                <a:gd name="T5" fmla="*/ 474 h 733"/>
                <a:gd name="T6" fmla="*/ 491 w 721"/>
                <a:gd name="T7" fmla="*/ 0 h 733"/>
                <a:gd name="T8" fmla="*/ 721 w 721"/>
                <a:gd name="T9" fmla="*/ 0 h 733"/>
                <a:gd name="T10" fmla="*/ 478 w 721"/>
                <a:gd name="T11" fmla="*/ 733 h 733"/>
                <a:gd name="T12" fmla="*/ 245 w 721"/>
                <a:gd name="T13" fmla="*/ 733 h 733"/>
                <a:gd name="T14" fmla="*/ 0 w 721"/>
                <a:gd name="T15" fmla="*/ 0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733">
                  <a:moveTo>
                    <a:pt x="0" y="0"/>
                  </a:moveTo>
                  <a:lnTo>
                    <a:pt x="237" y="0"/>
                  </a:lnTo>
                  <a:lnTo>
                    <a:pt x="360" y="474"/>
                  </a:lnTo>
                  <a:lnTo>
                    <a:pt x="491" y="0"/>
                  </a:lnTo>
                  <a:lnTo>
                    <a:pt x="721" y="0"/>
                  </a:lnTo>
                  <a:lnTo>
                    <a:pt x="478" y="733"/>
                  </a:lnTo>
                  <a:lnTo>
                    <a:pt x="245" y="73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sp>
          <p:nvSpPr>
            <p:cNvPr id="15" name="Freeform 11">
              <a:extLst>
                <a:ext uri="{FF2B5EF4-FFF2-40B4-BE49-F238E27FC236}">
                  <a16:creationId xmlns:a16="http://schemas.microsoft.com/office/drawing/2014/main" id="{AD76A883-F424-4456-A31A-CA322E1D586B}"/>
                </a:ext>
              </a:extLst>
            </p:cNvPr>
            <p:cNvSpPr>
              <a:spLocks/>
            </p:cNvSpPr>
            <p:nvPr/>
          </p:nvSpPr>
          <p:spPr bwMode="auto">
            <a:xfrm>
              <a:off x="557784" y="429541"/>
              <a:ext cx="429609" cy="352779"/>
            </a:xfrm>
            <a:custGeom>
              <a:avLst/>
              <a:gdLst>
                <a:gd name="T0" fmla="*/ 101 w 354"/>
                <a:gd name="T1" fmla="*/ 0 h 288"/>
                <a:gd name="T2" fmla="*/ 73 w 354"/>
                <a:gd name="T3" fmla="*/ 12 h 288"/>
                <a:gd name="T4" fmla="*/ 15 w 354"/>
                <a:gd name="T5" fmla="*/ 69 h 288"/>
                <a:gd name="T6" fmla="*/ 15 w 354"/>
                <a:gd name="T7" fmla="*/ 127 h 288"/>
                <a:gd name="T8" fmla="*/ 177 w 354"/>
                <a:gd name="T9" fmla="*/ 288 h 288"/>
                <a:gd name="T10" fmla="*/ 338 w 354"/>
                <a:gd name="T11" fmla="*/ 127 h 288"/>
                <a:gd name="T12" fmla="*/ 338 w 354"/>
                <a:gd name="T13" fmla="*/ 69 h 288"/>
                <a:gd name="T14" fmla="*/ 281 w 354"/>
                <a:gd name="T15" fmla="*/ 12 h 288"/>
                <a:gd name="T16" fmla="*/ 252 w 354"/>
                <a:gd name="T17" fmla="*/ 0 h 288"/>
                <a:gd name="T18" fmla="*/ 224 w 354"/>
                <a:gd name="T19" fmla="*/ 12 h 288"/>
                <a:gd name="T20" fmla="*/ 177 w 354"/>
                <a:gd name="T21" fmla="*/ 59 h 288"/>
                <a:gd name="T22" fmla="*/ 130 w 354"/>
                <a:gd name="T23" fmla="*/ 12 h 288"/>
                <a:gd name="T24" fmla="*/ 101 w 354"/>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288">
                  <a:moveTo>
                    <a:pt x="101" y="0"/>
                  </a:moveTo>
                  <a:cubicBezTo>
                    <a:pt x="91" y="0"/>
                    <a:pt x="80" y="4"/>
                    <a:pt x="73" y="12"/>
                  </a:cubicBezTo>
                  <a:cubicBezTo>
                    <a:pt x="15" y="69"/>
                    <a:pt x="15" y="69"/>
                    <a:pt x="15" y="69"/>
                  </a:cubicBezTo>
                  <a:cubicBezTo>
                    <a:pt x="0" y="85"/>
                    <a:pt x="0" y="111"/>
                    <a:pt x="15" y="127"/>
                  </a:cubicBezTo>
                  <a:cubicBezTo>
                    <a:pt x="177" y="288"/>
                    <a:pt x="177" y="288"/>
                    <a:pt x="177" y="288"/>
                  </a:cubicBezTo>
                  <a:cubicBezTo>
                    <a:pt x="338" y="127"/>
                    <a:pt x="338" y="127"/>
                    <a:pt x="338" y="127"/>
                  </a:cubicBezTo>
                  <a:cubicBezTo>
                    <a:pt x="354" y="111"/>
                    <a:pt x="354" y="85"/>
                    <a:pt x="338" y="69"/>
                  </a:cubicBezTo>
                  <a:cubicBezTo>
                    <a:pt x="281" y="12"/>
                    <a:pt x="281" y="12"/>
                    <a:pt x="281" y="12"/>
                  </a:cubicBezTo>
                  <a:cubicBezTo>
                    <a:pt x="273" y="4"/>
                    <a:pt x="263" y="0"/>
                    <a:pt x="252" y="0"/>
                  </a:cubicBezTo>
                  <a:cubicBezTo>
                    <a:pt x="242" y="0"/>
                    <a:pt x="232" y="4"/>
                    <a:pt x="224" y="12"/>
                  </a:cubicBezTo>
                  <a:cubicBezTo>
                    <a:pt x="177" y="59"/>
                    <a:pt x="177" y="59"/>
                    <a:pt x="177" y="59"/>
                  </a:cubicBezTo>
                  <a:cubicBezTo>
                    <a:pt x="130" y="12"/>
                    <a:pt x="130" y="12"/>
                    <a:pt x="130" y="12"/>
                  </a:cubicBezTo>
                  <a:cubicBezTo>
                    <a:pt x="122" y="4"/>
                    <a:pt x="111" y="0"/>
                    <a:pt x="10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sp>
          <p:nvSpPr>
            <p:cNvPr id="16" name="Freeform 12">
              <a:extLst>
                <a:ext uri="{FF2B5EF4-FFF2-40B4-BE49-F238E27FC236}">
                  <a16:creationId xmlns:a16="http://schemas.microsoft.com/office/drawing/2014/main" id="{29F1AD28-2ECC-49F6-A390-1DC96377715A}"/>
                </a:ext>
              </a:extLst>
            </p:cNvPr>
            <p:cNvSpPr>
              <a:spLocks noEditPoints="1"/>
            </p:cNvSpPr>
            <p:nvPr/>
          </p:nvSpPr>
          <p:spPr bwMode="auto">
            <a:xfrm>
              <a:off x="3362744" y="706400"/>
              <a:ext cx="66828" cy="68647"/>
            </a:xfrm>
            <a:custGeom>
              <a:avLst/>
              <a:gdLst>
                <a:gd name="T0" fmla="*/ 27 w 55"/>
                <a:gd name="T1" fmla="*/ 56 h 56"/>
                <a:gd name="T2" fmla="*/ 0 w 55"/>
                <a:gd name="T3" fmla="*/ 28 h 56"/>
                <a:gd name="T4" fmla="*/ 27 w 55"/>
                <a:gd name="T5" fmla="*/ 0 h 56"/>
                <a:gd name="T6" fmla="*/ 55 w 55"/>
                <a:gd name="T7" fmla="*/ 28 h 56"/>
                <a:gd name="T8" fmla="*/ 27 w 55"/>
                <a:gd name="T9" fmla="*/ 56 h 56"/>
                <a:gd name="T10" fmla="*/ 27 w 55"/>
                <a:gd name="T11" fmla="*/ 5 h 56"/>
                <a:gd name="T12" fmla="*/ 6 w 55"/>
                <a:gd name="T13" fmla="*/ 28 h 56"/>
                <a:gd name="T14" fmla="*/ 27 w 55"/>
                <a:gd name="T15" fmla="*/ 51 h 56"/>
                <a:gd name="T16" fmla="*/ 49 w 55"/>
                <a:gd name="T17" fmla="*/ 28 h 56"/>
                <a:gd name="T18" fmla="*/ 27 w 55"/>
                <a:gd name="T19" fmla="*/ 5 h 56"/>
                <a:gd name="T20" fmla="*/ 22 w 55"/>
                <a:gd name="T21" fmla="*/ 44 h 56"/>
                <a:gd name="T22" fmla="*/ 16 w 55"/>
                <a:gd name="T23" fmla="*/ 44 h 56"/>
                <a:gd name="T24" fmla="*/ 16 w 55"/>
                <a:gd name="T25" fmla="*/ 13 h 56"/>
                <a:gd name="T26" fmla="*/ 28 w 55"/>
                <a:gd name="T27" fmla="*/ 13 h 56"/>
                <a:gd name="T28" fmla="*/ 40 w 55"/>
                <a:gd name="T29" fmla="*/ 22 h 56"/>
                <a:gd name="T30" fmla="*/ 31 w 55"/>
                <a:gd name="T31" fmla="*/ 30 h 56"/>
                <a:gd name="T32" fmla="*/ 40 w 55"/>
                <a:gd name="T33" fmla="*/ 44 h 56"/>
                <a:gd name="T34" fmla="*/ 34 w 55"/>
                <a:gd name="T35" fmla="*/ 44 h 56"/>
                <a:gd name="T36" fmla="*/ 26 w 55"/>
                <a:gd name="T37" fmla="*/ 31 h 56"/>
                <a:gd name="T38" fmla="*/ 22 w 55"/>
                <a:gd name="T39" fmla="*/ 31 h 56"/>
                <a:gd name="T40" fmla="*/ 22 w 55"/>
                <a:gd name="T41" fmla="*/ 44 h 56"/>
                <a:gd name="T42" fmla="*/ 27 w 55"/>
                <a:gd name="T43" fmla="*/ 26 h 56"/>
                <a:gd name="T44" fmla="*/ 34 w 55"/>
                <a:gd name="T45" fmla="*/ 21 h 56"/>
                <a:gd name="T46" fmla="*/ 28 w 55"/>
                <a:gd name="T47" fmla="*/ 17 h 56"/>
                <a:gd name="T48" fmla="*/ 22 w 55"/>
                <a:gd name="T49" fmla="*/ 17 h 56"/>
                <a:gd name="T50" fmla="*/ 22 w 55"/>
                <a:gd name="T51" fmla="*/ 26 h 56"/>
                <a:gd name="T52" fmla="*/ 27 w 55"/>
                <a:gd name="T53"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6">
                  <a:moveTo>
                    <a:pt x="27" y="56"/>
                  </a:moveTo>
                  <a:cubicBezTo>
                    <a:pt x="11" y="56"/>
                    <a:pt x="0" y="44"/>
                    <a:pt x="0" y="28"/>
                  </a:cubicBezTo>
                  <a:cubicBezTo>
                    <a:pt x="0" y="11"/>
                    <a:pt x="12" y="0"/>
                    <a:pt x="27" y="0"/>
                  </a:cubicBezTo>
                  <a:cubicBezTo>
                    <a:pt x="42" y="0"/>
                    <a:pt x="55" y="11"/>
                    <a:pt x="55" y="28"/>
                  </a:cubicBezTo>
                  <a:cubicBezTo>
                    <a:pt x="55" y="45"/>
                    <a:pt x="42" y="56"/>
                    <a:pt x="27" y="56"/>
                  </a:cubicBezTo>
                  <a:close/>
                  <a:moveTo>
                    <a:pt x="27" y="5"/>
                  </a:moveTo>
                  <a:cubicBezTo>
                    <a:pt x="15" y="5"/>
                    <a:pt x="6" y="14"/>
                    <a:pt x="6" y="28"/>
                  </a:cubicBezTo>
                  <a:cubicBezTo>
                    <a:pt x="6" y="41"/>
                    <a:pt x="14" y="51"/>
                    <a:pt x="27" y="51"/>
                  </a:cubicBezTo>
                  <a:cubicBezTo>
                    <a:pt x="39" y="51"/>
                    <a:pt x="49" y="42"/>
                    <a:pt x="49" y="28"/>
                  </a:cubicBezTo>
                  <a:cubicBezTo>
                    <a:pt x="49" y="14"/>
                    <a:pt x="39" y="5"/>
                    <a:pt x="27" y="5"/>
                  </a:cubicBezTo>
                  <a:close/>
                  <a:moveTo>
                    <a:pt x="22" y="44"/>
                  </a:moveTo>
                  <a:cubicBezTo>
                    <a:pt x="16" y="44"/>
                    <a:pt x="16" y="44"/>
                    <a:pt x="16" y="44"/>
                  </a:cubicBezTo>
                  <a:cubicBezTo>
                    <a:pt x="16" y="13"/>
                    <a:pt x="16" y="13"/>
                    <a:pt x="16" y="13"/>
                  </a:cubicBezTo>
                  <a:cubicBezTo>
                    <a:pt x="28" y="13"/>
                    <a:pt x="28" y="13"/>
                    <a:pt x="28" y="13"/>
                  </a:cubicBezTo>
                  <a:cubicBezTo>
                    <a:pt x="36" y="13"/>
                    <a:pt x="40" y="16"/>
                    <a:pt x="40" y="22"/>
                  </a:cubicBezTo>
                  <a:cubicBezTo>
                    <a:pt x="40" y="27"/>
                    <a:pt x="36" y="30"/>
                    <a:pt x="31" y="30"/>
                  </a:cubicBezTo>
                  <a:cubicBezTo>
                    <a:pt x="40" y="44"/>
                    <a:pt x="40" y="44"/>
                    <a:pt x="40" y="44"/>
                  </a:cubicBezTo>
                  <a:cubicBezTo>
                    <a:pt x="34" y="44"/>
                    <a:pt x="34" y="44"/>
                    <a:pt x="34" y="44"/>
                  </a:cubicBezTo>
                  <a:cubicBezTo>
                    <a:pt x="26" y="31"/>
                    <a:pt x="26" y="31"/>
                    <a:pt x="26" y="31"/>
                  </a:cubicBezTo>
                  <a:cubicBezTo>
                    <a:pt x="22" y="31"/>
                    <a:pt x="22" y="31"/>
                    <a:pt x="22" y="31"/>
                  </a:cubicBezTo>
                  <a:lnTo>
                    <a:pt x="22" y="44"/>
                  </a:lnTo>
                  <a:close/>
                  <a:moveTo>
                    <a:pt x="27" y="26"/>
                  </a:moveTo>
                  <a:cubicBezTo>
                    <a:pt x="31" y="26"/>
                    <a:pt x="34" y="26"/>
                    <a:pt x="34" y="21"/>
                  </a:cubicBezTo>
                  <a:cubicBezTo>
                    <a:pt x="34" y="18"/>
                    <a:pt x="31" y="17"/>
                    <a:pt x="28" y="17"/>
                  </a:cubicBezTo>
                  <a:cubicBezTo>
                    <a:pt x="22" y="17"/>
                    <a:pt x="22" y="17"/>
                    <a:pt x="22" y="17"/>
                  </a:cubicBezTo>
                  <a:cubicBezTo>
                    <a:pt x="22" y="26"/>
                    <a:pt x="22" y="26"/>
                    <a:pt x="22" y="26"/>
                  </a:cubicBezTo>
                  <a:lnTo>
                    <a:pt x="27" y="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VS Health Sans"/>
                <a:ea typeface="+mn-ea"/>
                <a:cs typeface="+mn-cs"/>
              </a:endParaRPr>
            </a:p>
          </p:txBody>
        </p:sp>
      </p:grpSp>
      <p:sp>
        <p:nvSpPr>
          <p:cNvPr id="4" name="Title 3"/>
          <p:cNvSpPr>
            <a:spLocks noGrp="1"/>
          </p:cNvSpPr>
          <p:nvPr>
            <p:ph type="ctrTitle"/>
          </p:nvPr>
        </p:nvSpPr>
        <p:spPr>
          <a:xfrm>
            <a:off x="559372" y="4464663"/>
            <a:ext cx="6031773" cy="1262325"/>
          </a:xfrm>
        </p:spPr>
        <p:txBody>
          <a:bodyPr/>
          <a:lstStyle/>
          <a:p>
            <a:r>
              <a:rPr lang="en-US"/>
              <a:t>IT &amp; DA Team Meeting – July</a:t>
            </a:r>
          </a:p>
        </p:txBody>
      </p:sp>
    </p:spTree>
    <p:extLst>
      <p:ext uri="{BB962C8B-B14F-4D97-AF65-F5344CB8AC3E}">
        <p14:creationId xmlns:p14="http://schemas.microsoft.com/office/powerpoint/2010/main" val="155477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FBCAC-80B9-4996-AC99-771966FC0D63}"/>
              </a:ext>
            </a:extLst>
          </p:cNvPr>
          <p:cNvSpPr>
            <a:spLocks noGrp="1"/>
          </p:cNvSpPr>
          <p:nvPr>
            <p:ph type="title"/>
          </p:nvPr>
        </p:nvSpPr>
        <p:spPr>
          <a:xfrm>
            <a:off x="557929" y="376462"/>
            <a:ext cx="9667726" cy="713232"/>
          </a:xfrm>
        </p:spPr>
        <p:txBody>
          <a:bodyPr anchor="t">
            <a:normAutofit/>
          </a:bodyPr>
          <a:lstStyle/>
          <a:p>
            <a:r>
              <a:rPr lang="en-US"/>
              <a:t>Home Page – How it Looks</a:t>
            </a:r>
          </a:p>
        </p:txBody>
      </p:sp>
      <p:pic>
        <p:nvPicPr>
          <p:cNvPr id="3074" name="Picture 2">
            <a:extLst>
              <a:ext uri="{FF2B5EF4-FFF2-40B4-BE49-F238E27FC236}">
                <a16:creationId xmlns:a16="http://schemas.microsoft.com/office/drawing/2014/main" id="{52A7229A-DBF3-4245-8CD8-13EAE79CA4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 t="1" r="47533" b="-2"/>
          <a:stretch/>
        </p:blipFill>
        <p:spPr bwMode="auto">
          <a:xfrm>
            <a:off x="680484" y="1442244"/>
            <a:ext cx="4848446" cy="3973512"/>
          </a:xfrm>
          <a:prstGeom prst="rect">
            <a:avLst/>
          </a:prstGeom>
          <a:solidFill>
            <a:srgbClr val="FFFFFF">
              <a:shade val="85000"/>
            </a:srgbClr>
          </a:solidFill>
          <a:ln w="9525">
            <a:solidFill>
              <a:srgbClr val="00000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Placeholder 5" descr="Graphical user interface, application&#10;&#10;Description automatically generated">
            <a:extLst>
              <a:ext uri="{FF2B5EF4-FFF2-40B4-BE49-F238E27FC236}">
                <a16:creationId xmlns:a16="http://schemas.microsoft.com/office/drawing/2014/main" id="{B466381A-7C76-445A-A475-6C6ABF655D65}"/>
              </a:ext>
            </a:extLst>
          </p:cNvPr>
          <p:cNvPicPr>
            <a:picLocks noGrp="1" noChangeAspect="1"/>
          </p:cNvPicPr>
          <p:nvPr>
            <p:ph sz="half" idx="10"/>
          </p:nvPr>
        </p:nvPicPr>
        <p:blipFill rotWithShape="1">
          <a:blip r:embed="rId3">
            <a:extLst>
              <a:ext uri="{28A0092B-C50C-407E-A947-70E740481C1C}">
                <a14:useLocalDpi xmlns:a14="http://schemas.microsoft.com/office/drawing/2010/main" val="0"/>
              </a:ext>
            </a:extLst>
          </a:blip>
          <a:srcRect l="421" r="39923"/>
          <a:stretch/>
        </p:blipFill>
        <p:spPr>
          <a:xfrm>
            <a:off x="6384175" y="1442244"/>
            <a:ext cx="5238478" cy="3973512"/>
          </a:xfrm>
          <a:noFill/>
        </p:spPr>
        <p:style>
          <a:lnRef idx="1">
            <a:schemeClr val="dk1"/>
          </a:lnRef>
          <a:fillRef idx="2">
            <a:schemeClr val="dk1"/>
          </a:fillRef>
          <a:effectRef idx="1">
            <a:schemeClr val="dk1"/>
          </a:effectRef>
          <a:fontRef idx="minor">
            <a:schemeClr val="dk1"/>
          </a:fontRef>
        </p:style>
      </p:pic>
      <p:sp>
        <p:nvSpPr>
          <p:cNvPr id="4" name="TextBox 3">
            <a:extLst>
              <a:ext uri="{FF2B5EF4-FFF2-40B4-BE49-F238E27FC236}">
                <a16:creationId xmlns:a16="http://schemas.microsoft.com/office/drawing/2014/main" id="{69ECC0D4-794D-4E04-AB5E-8AAFB338DEE6}"/>
              </a:ext>
            </a:extLst>
          </p:cNvPr>
          <p:cNvSpPr txBox="1"/>
          <p:nvPr/>
        </p:nvSpPr>
        <p:spPr>
          <a:xfrm>
            <a:off x="2192376" y="1089694"/>
            <a:ext cx="2609636" cy="276999"/>
          </a:xfrm>
          <a:prstGeom prst="rect">
            <a:avLst/>
          </a:prstGeom>
          <a:noFill/>
        </p:spPr>
        <p:txBody>
          <a:bodyPr wrap="square" lIns="0" tIns="0" rIns="0" bIns="0" rtlCol="0">
            <a:spAutoFit/>
          </a:bodyPr>
          <a:lstStyle/>
          <a:p>
            <a:pPr algn="l"/>
            <a:r>
              <a:rPr lang="en-US">
                <a:solidFill>
                  <a:schemeClr val="tx2"/>
                </a:solidFill>
              </a:rPr>
              <a:t>Manager View</a:t>
            </a:r>
          </a:p>
        </p:txBody>
      </p:sp>
      <p:sp>
        <p:nvSpPr>
          <p:cNvPr id="5" name="TextBox 4">
            <a:extLst>
              <a:ext uri="{FF2B5EF4-FFF2-40B4-BE49-F238E27FC236}">
                <a16:creationId xmlns:a16="http://schemas.microsoft.com/office/drawing/2014/main" id="{5590C1DF-C00D-403F-BFC2-8AE388F1C4BF}"/>
              </a:ext>
            </a:extLst>
          </p:cNvPr>
          <p:cNvSpPr txBox="1"/>
          <p:nvPr/>
        </p:nvSpPr>
        <p:spPr>
          <a:xfrm>
            <a:off x="8432814" y="1083684"/>
            <a:ext cx="3585681" cy="276999"/>
          </a:xfrm>
          <a:prstGeom prst="rect">
            <a:avLst/>
          </a:prstGeom>
          <a:noFill/>
        </p:spPr>
        <p:txBody>
          <a:bodyPr wrap="square" lIns="0" tIns="0" rIns="0" bIns="0" rtlCol="0">
            <a:spAutoFit/>
          </a:bodyPr>
          <a:lstStyle/>
          <a:p>
            <a:pPr algn="l"/>
            <a:r>
              <a:rPr lang="en-US">
                <a:solidFill>
                  <a:schemeClr val="tx2"/>
                </a:solidFill>
              </a:rPr>
              <a:t>Colleague View</a:t>
            </a:r>
          </a:p>
        </p:txBody>
      </p:sp>
    </p:spTree>
    <p:extLst>
      <p:ext uri="{BB962C8B-B14F-4D97-AF65-F5344CB8AC3E}">
        <p14:creationId xmlns:p14="http://schemas.microsoft.com/office/powerpoint/2010/main" val="1745182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709D-0A8C-4801-8941-070D0B70F3AC}"/>
              </a:ext>
            </a:extLst>
          </p:cNvPr>
          <p:cNvSpPr>
            <a:spLocks noGrp="1"/>
          </p:cNvSpPr>
          <p:nvPr>
            <p:ph type="title"/>
          </p:nvPr>
        </p:nvSpPr>
        <p:spPr/>
        <p:txBody>
          <a:bodyPr/>
          <a:lstStyle/>
          <a:p>
            <a:r>
              <a:rPr lang="en-US"/>
              <a:t>Me Page</a:t>
            </a:r>
          </a:p>
        </p:txBody>
      </p:sp>
      <p:cxnSp>
        <p:nvCxnSpPr>
          <p:cNvPr id="3" name="Straight Connector 2">
            <a:extLst>
              <a:ext uri="{FF2B5EF4-FFF2-40B4-BE49-F238E27FC236}">
                <a16:creationId xmlns:a16="http://schemas.microsoft.com/office/drawing/2014/main" id="{CF4EEA56-2C8A-4951-A0CF-0C3F7658D331}"/>
              </a:ext>
            </a:extLst>
          </p:cNvPr>
          <p:cNvCxnSpPr>
            <a:cxnSpLocks/>
          </p:cNvCxnSpPr>
          <p:nvPr/>
        </p:nvCxnSpPr>
        <p:spPr>
          <a:xfrm>
            <a:off x="2137024" y="698642"/>
            <a:ext cx="9298113"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8C543B-58FA-4616-B9C3-DE1D7D708CBA}"/>
              </a:ext>
            </a:extLst>
          </p:cNvPr>
          <p:cNvCxnSpPr>
            <a:cxnSpLocks/>
          </p:cNvCxnSpPr>
          <p:nvPr/>
        </p:nvCxnSpPr>
        <p:spPr>
          <a:xfrm>
            <a:off x="557929" y="5947025"/>
            <a:ext cx="11103240"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ardrop 11">
            <a:extLst>
              <a:ext uri="{FF2B5EF4-FFF2-40B4-BE49-F238E27FC236}">
                <a16:creationId xmlns:a16="http://schemas.microsoft.com/office/drawing/2014/main" id="{9F2ECD9F-E7BE-49C8-8D85-093C154B7AFD}"/>
              </a:ext>
            </a:extLst>
          </p:cNvPr>
          <p:cNvSpPr/>
          <p:nvPr/>
        </p:nvSpPr>
        <p:spPr bwMode="gray">
          <a:xfrm>
            <a:off x="3929715" y="3643793"/>
            <a:ext cx="2147299" cy="2119036"/>
          </a:xfrm>
          <a:prstGeom prst="teardrop">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a:p>
            <a:pPr algn="ctr"/>
            <a:r>
              <a:rPr lang="en-US">
                <a:solidFill>
                  <a:schemeClr val="bg1"/>
                </a:solidFill>
              </a:rPr>
              <a:t>The Profile Tab shows your goals and other info.</a:t>
            </a:r>
          </a:p>
        </p:txBody>
      </p:sp>
      <p:sp>
        <p:nvSpPr>
          <p:cNvPr id="13" name="Teardrop 12">
            <a:extLst>
              <a:ext uri="{FF2B5EF4-FFF2-40B4-BE49-F238E27FC236}">
                <a16:creationId xmlns:a16="http://schemas.microsoft.com/office/drawing/2014/main" id="{CD2FE3C0-F6FE-48AC-809F-FAEF9CB3A49F}"/>
              </a:ext>
            </a:extLst>
          </p:cNvPr>
          <p:cNvSpPr/>
          <p:nvPr/>
        </p:nvSpPr>
        <p:spPr bwMode="gray">
          <a:xfrm rot="5400000">
            <a:off x="3915583" y="1336073"/>
            <a:ext cx="2147299" cy="2119036"/>
          </a:xfrm>
          <a:prstGeom prst="teardrop">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4" name="Teardrop 13">
            <a:extLst>
              <a:ext uri="{FF2B5EF4-FFF2-40B4-BE49-F238E27FC236}">
                <a16:creationId xmlns:a16="http://schemas.microsoft.com/office/drawing/2014/main" id="{7FF6BF0B-22D3-498A-8223-9DC8FF3D0318}"/>
              </a:ext>
            </a:extLst>
          </p:cNvPr>
          <p:cNvSpPr/>
          <p:nvPr/>
        </p:nvSpPr>
        <p:spPr bwMode="gray">
          <a:xfrm rot="16200000">
            <a:off x="6192809" y="3657925"/>
            <a:ext cx="2147299" cy="2119036"/>
          </a:xfrm>
          <a:prstGeom prst="teardrop">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5" name="Teardrop 14">
            <a:extLst>
              <a:ext uri="{FF2B5EF4-FFF2-40B4-BE49-F238E27FC236}">
                <a16:creationId xmlns:a16="http://schemas.microsoft.com/office/drawing/2014/main" id="{91E5588E-EFDC-4F95-9B15-5EE48096BFBA}"/>
              </a:ext>
            </a:extLst>
          </p:cNvPr>
          <p:cNvSpPr/>
          <p:nvPr/>
        </p:nvSpPr>
        <p:spPr bwMode="gray">
          <a:xfrm rot="10800000">
            <a:off x="6206939" y="1350205"/>
            <a:ext cx="2147299" cy="2119036"/>
          </a:xfrm>
          <a:prstGeom prst="teardrop">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6" name="Oval 15">
            <a:extLst>
              <a:ext uri="{FF2B5EF4-FFF2-40B4-BE49-F238E27FC236}">
                <a16:creationId xmlns:a16="http://schemas.microsoft.com/office/drawing/2014/main" id="{D95CEE07-2916-4368-8BE0-080419228320}"/>
              </a:ext>
            </a:extLst>
          </p:cNvPr>
          <p:cNvSpPr/>
          <p:nvPr/>
        </p:nvSpPr>
        <p:spPr bwMode="gray">
          <a:xfrm>
            <a:off x="7957215" y="3487861"/>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7" name="Oval 16">
            <a:extLst>
              <a:ext uri="{FF2B5EF4-FFF2-40B4-BE49-F238E27FC236}">
                <a16:creationId xmlns:a16="http://schemas.microsoft.com/office/drawing/2014/main" id="{DECE6420-A1F6-4FA5-93E8-B9A639D1BE40}"/>
              </a:ext>
            </a:extLst>
          </p:cNvPr>
          <p:cNvSpPr/>
          <p:nvPr/>
        </p:nvSpPr>
        <p:spPr bwMode="gray">
          <a:xfrm>
            <a:off x="6077014" y="1825549"/>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8" name="Oval 17">
            <a:extLst>
              <a:ext uri="{FF2B5EF4-FFF2-40B4-BE49-F238E27FC236}">
                <a16:creationId xmlns:a16="http://schemas.microsoft.com/office/drawing/2014/main" id="{80C04BBB-F258-4AED-B580-F83B2EC49FF3}"/>
              </a:ext>
            </a:extLst>
          </p:cNvPr>
          <p:cNvSpPr/>
          <p:nvPr/>
        </p:nvSpPr>
        <p:spPr bwMode="gray">
          <a:xfrm>
            <a:off x="4168004" y="3487861"/>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9" name="Oval 18">
            <a:extLst>
              <a:ext uri="{FF2B5EF4-FFF2-40B4-BE49-F238E27FC236}">
                <a16:creationId xmlns:a16="http://schemas.microsoft.com/office/drawing/2014/main" id="{2095049E-6153-47DC-9877-209214685635}"/>
              </a:ext>
            </a:extLst>
          </p:cNvPr>
          <p:cNvSpPr/>
          <p:nvPr/>
        </p:nvSpPr>
        <p:spPr bwMode="gray">
          <a:xfrm>
            <a:off x="6077014" y="5435675"/>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0" name="TextBox 19">
            <a:extLst>
              <a:ext uri="{FF2B5EF4-FFF2-40B4-BE49-F238E27FC236}">
                <a16:creationId xmlns:a16="http://schemas.microsoft.com/office/drawing/2014/main" id="{0B885598-D094-4AE7-8BB3-D9390CE7087F}"/>
              </a:ext>
            </a:extLst>
          </p:cNvPr>
          <p:cNvSpPr txBox="1"/>
          <p:nvPr/>
        </p:nvSpPr>
        <p:spPr>
          <a:xfrm>
            <a:off x="4380662" y="1747191"/>
            <a:ext cx="1544428" cy="1384995"/>
          </a:xfrm>
          <a:prstGeom prst="rect">
            <a:avLst/>
          </a:prstGeom>
          <a:noFill/>
        </p:spPr>
        <p:txBody>
          <a:bodyPr wrap="square" lIns="0" tIns="0" rIns="0" bIns="0" rtlCol="0">
            <a:spAutoFit/>
          </a:bodyPr>
          <a:lstStyle/>
          <a:p>
            <a:pPr algn="l"/>
            <a:r>
              <a:rPr lang="en-US">
                <a:solidFill>
                  <a:schemeClr val="bg1"/>
                </a:solidFill>
              </a:rPr>
              <a:t>My Plan Tab makes it easy to see an overview of your learning.</a:t>
            </a:r>
          </a:p>
        </p:txBody>
      </p:sp>
      <p:sp>
        <p:nvSpPr>
          <p:cNvPr id="21" name="TextBox 20">
            <a:extLst>
              <a:ext uri="{FF2B5EF4-FFF2-40B4-BE49-F238E27FC236}">
                <a16:creationId xmlns:a16="http://schemas.microsoft.com/office/drawing/2014/main" id="{701E6883-7E0E-428D-9FE3-45BC713F13A8}"/>
              </a:ext>
            </a:extLst>
          </p:cNvPr>
          <p:cNvSpPr txBox="1"/>
          <p:nvPr/>
        </p:nvSpPr>
        <p:spPr>
          <a:xfrm>
            <a:off x="6499699" y="1826133"/>
            <a:ext cx="1701722" cy="1308050"/>
          </a:xfrm>
          <a:prstGeom prst="rect">
            <a:avLst/>
          </a:prstGeom>
          <a:noFill/>
        </p:spPr>
        <p:txBody>
          <a:bodyPr wrap="square" lIns="0" tIns="0" rIns="0" bIns="0" rtlCol="0">
            <a:spAutoFit/>
          </a:bodyPr>
          <a:lstStyle/>
          <a:p>
            <a:pPr algn="l"/>
            <a:r>
              <a:rPr lang="en-US" sz="1700">
                <a:solidFill>
                  <a:schemeClr val="bg1"/>
                </a:solidFill>
              </a:rPr>
              <a:t>The Activity Tab gives a snapshot of your profile, summary, and activity stream.</a:t>
            </a:r>
          </a:p>
        </p:txBody>
      </p:sp>
      <p:sp>
        <p:nvSpPr>
          <p:cNvPr id="4" name="TextBox 3">
            <a:extLst>
              <a:ext uri="{FF2B5EF4-FFF2-40B4-BE49-F238E27FC236}">
                <a16:creationId xmlns:a16="http://schemas.microsoft.com/office/drawing/2014/main" id="{1BDC9707-F785-44FA-B084-2BCF099D4313}"/>
              </a:ext>
            </a:extLst>
          </p:cNvPr>
          <p:cNvSpPr txBox="1"/>
          <p:nvPr/>
        </p:nvSpPr>
        <p:spPr>
          <a:xfrm>
            <a:off x="6470918" y="3945169"/>
            <a:ext cx="1591080" cy="1384995"/>
          </a:xfrm>
          <a:prstGeom prst="rect">
            <a:avLst/>
          </a:prstGeom>
          <a:noFill/>
        </p:spPr>
        <p:txBody>
          <a:bodyPr wrap="square" lIns="0" tIns="0" rIns="0" bIns="0" rtlCol="0">
            <a:spAutoFit/>
          </a:bodyPr>
          <a:lstStyle/>
          <a:p>
            <a:pPr algn="l"/>
            <a:r>
              <a:rPr lang="en-US">
                <a:solidFill>
                  <a:schemeClr val="bg1"/>
                </a:solidFill>
              </a:rPr>
              <a:t>Completed learning and Order History show your past trainings.</a:t>
            </a:r>
          </a:p>
        </p:txBody>
      </p:sp>
      <p:pic>
        <p:nvPicPr>
          <p:cNvPr id="7" name="Picture 6" descr="Shape, rectangle&#10;&#10;Description automatically generated">
            <a:extLst>
              <a:ext uri="{FF2B5EF4-FFF2-40B4-BE49-F238E27FC236}">
                <a16:creationId xmlns:a16="http://schemas.microsoft.com/office/drawing/2014/main" id="{34002157-CB72-40E8-B115-FA989F7FA34C}"/>
              </a:ext>
            </a:extLst>
          </p:cNvPr>
          <p:cNvPicPr>
            <a:picLocks noChangeAspect="1"/>
          </p:cNvPicPr>
          <p:nvPr/>
        </p:nvPicPr>
        <p:blipFill rotWithShape="1">
          <a:blip r:embed="rId2">
            <a:extLst>
              <a:ext uri="{28A0092B-C50C-407E-A947-70E740481C1C}">
                <a14:useLocalDpi xmlns:a14="http://schemas.microsoft.com/office/drawing/2010/main" val="0"/>
              </a:ext>
            </a:extLst>
          </a:blip>
          <a:srcRect l="2581" t="7065" r="53442" b="15750"/>
          <a:stretch/>
        </p:blipFill>
        <p:spPr>
          <a:xfrm>
            <a:off x="9044127" y="1968316"/>
            <a:ext cx="2363056" cy="855998"/>
          </a:xfrm>
          <a:prstGeom prst="rect">
            <a:avLst/>
          </a:prstGeom>
          <a:solidFill>
            <a:schemeClr val="accent4"/>
          </a:solidFill>
          <a:ln w="88900" cap="sq">
            <a:solidFill>
              <a:schemeClr val="accent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hape, rectangle&#10;&#10;Description automatically generated">
            <a:extLst>
              <a:ext uri="{FF2B5EF4-FFF2-40B4-BE49-F238E27FC236}">
                <a16:creationId xmlns:a16="http://schemas.microsoft.com/office/drawing/2014/main" id="{B348FB61-8DAD-4F14-A83E-1EB9B967E09C}"/>
              </a:ext>
            </a:extLst>
          </p:cNvPr>
          <p:cNvPicPr>
            <a:picLocks noChangeAspect="1"/>
          </p:cNvPicPr>
          <p:nvPr/>
        </p:nvPicPr>
        <p:blipFill rotWithShape="1">
          <a:blip r:embed="rId3">
            <a:extLst>
              <a:ext uri="{28A0092B-C50C-407E-A947-70E740481C1C}">
                <a14:useLocalDpi xmlns:a14="http://schemas.microsoft.com/office/drawing/2010/main" val="0"/>
              </a:ext>
            </a:extLst>
          </a:blip>
          <a:srcRect t="1" r="60934" b="7500"/>
          <a:stretch/>
        </p:blipFill>
        <p:spPr>
          <a:xfrm>
            <a:off x="1333739" y="1968316"/>
            <a:ext cx="1906086" cy="855957"/>
          </a:xfrm>
          <a:prstGeom prst="rect">
            <a:avLst/>
          </a:prstGeom>
          <a:solidFill>
            <a:srgbClr val="FFFFFF">
              <a:shade val="85000"/>
            </a:srgbClr>
          </a:solidFill>
          <a:ln w="88900" cap="sq">
            <a:solidFill>
              <a:schemeClr val="accent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D5C2C88-83D3-4B0F-AE04-B19EF4223728}"/>
              </a:ext>
            </a:extLst>
          </p:cNvPr>
          <p:cNvPicPr>
            <a:picLocks noChangeAspect="1"/>
          </p:cNvPicPr>
          <p:nvPr/>
        </p:nvPicPr>
        <p:blipFill rotWithShape="1">
          <a:blip r:embed="rId4">
            <a:extLst>
              <a:ext uri="{28A0092B-C50C-407E-A947-70E740481C1C}">
                <a14:useLocalDpi xmlns:a14="http://schemas.microsoft.com/office/drawing/2010/main" val="0"/>
              </a:ext>
            </a:extLst>
          </a:blip>
          <a:srcRect r="52937" b="16006"/>
          <a:stretch/>
        </p:blipFill>
        <p:spPr>
          <a:xfrm>
            <a:off x="1333739" y="4349662"/>
            <a:ext cx="1906086" cy="707298"/>
          </a:xfrm>
          <a:prstGeom prst="rect">
            <a:avLst/>
          </a:prstGeom>
          <a:solidFill>
            <a:srgbClr val="FFFFFF">
              <a:shade val="85000"/>
            </a:srgbClr>
          </a:solidFill>
          <a:ln w="88900" cap="sq">
            <a:solidFill>
              <a:schemeClr val="accent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Graphical user interface, application&#10;&#10;Description automatically generated">
            <a:extLst>
              <a:ext uri="{FF2B5EF4-FFF2-40B4-BE49-F238E27FC236}">
                <a16:creationId xmlns:a16="http://schemas.microsoft.com/office/drawing/2014/main" id="{40B0090B-5E01-47BB-AF10-E81D4A69F2AB}"/>
              </a:ext>
            </a:extLst>
          </p:cNvPr>
          <p:cNvPicPr>
            <a:picLocks noChangeAspect="1"/>
          </p:cNvPicPr>
          <p:nvPr/>
        </p:nvPicPr>
        <p:blipFill rotWithShape="1">
          <a:blip r:embed="rId5">
            <a:extLst>
              <a:ext uri="{28A0092B-C50C-407E-A947-70E740481C1C}">
                <a14:useLocalDpi xmlns:a14="http://schemas.microsoft.com/office/drawing/2010/main" val="0"/>
              </a:ext>
            </a:extLst>
          </a:blip>
          <a:srcRect t="7125" r="2427" b="3077"/>
          <a:stretch/>
        </p:blipFill>
        <p:spPr>
          <a:xfrm>
            <a:off x="9044127" y="4358322"/>
            <a:ext cx="2363056" cy="698638"/>
          </a:xfrm>
          <a:prstGeom prst="rect">
            <a:avLst/>
          </a:prstGeom>
          <a:solidFill>
            <a:srgbClr val="FFFFFF">
              <a:shade val="85000"/>
            </a:srgbClr>
          </a:solidFill>
          <a:ln w="88900" cap="sq">
            <a:solidFill>
              <a:schemeClr val="accent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79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DEDE-CCF2-428D-B1B3-79C6A6F09FE0}"/>
              </a:ext>
            </a:extLst>
          </p:cNvPr>
          <p:cNvSpPr>
            <a:spLocks noGrp="1"/>
          </p:cNvSpPr>
          <p:nvPr>
            <p:ph type="title"/>
          </p:nvPr>
        </p:nvSpPr>
        <p:spPr>
          <a:xfrm>
            <a:off x="249704" y="345416"/>
            <a:ext cx="9667726" cy="713232"/>
          </a:xfrm>
        </p:spPr>
        <p:txBody>
          <a:bodyPr anchor="t">
            <a:normAutofit/>
          </a:bodyPr>
          <a:lstStyle/>
          <a:p>
            <a:r>
              <a:rPr lang="en-US"/>
              <a:t>Me Page – How it Looks</a:t>
            </a:r>
          </a:p>
        </p:txBody>
      </p:sp>
      <p:pic>
        <p:nvPicPr>
          <p:cNvPr id="4" name="Picture 3" descr="Graphical user interface, application, Word&#10;&#10;Description automatically generated">
            <a:extLst>
              <a:ext uri="{FF2B5EF4-FFF2-40B4-BE49-F238E27FC236}">
                <a16:creationId xmlns:a16="http://schemas.microsoft.com/office/drawing/2014/main" id="{686064C1-8EA0-4810-9B0C-B51507A1F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1" y="944532"/>
            <a:ext cx="12180449" cy="5054885"/>
          </a:xfrm>
          <a:prstGeom prst="rect">
            <a:avLst/>
          </a:prstGeom>
        </p:spPr>
        <p:style>
          <a:lnRef idx="1">
            <a:schemeClr val="dk1"/>
          </a:lnRef>
          <a:fillRef idx="2">
            <a:schemeClr val="dk1"/>
          </a:fillRef>
          <a:effectRef idx="1">
            <a:schemeClr val="dk1"/>
          </a:effectRef>
          <a:fontRef idx="minor">
            <a:schemeClr val="dk1"/>
          </a:fontRef>
        </p:style>
      </p:pic>
      <p:sp>
        <p:nvSpPr>
          <p:cNvPr id="3" name="TextBox 2">
            <a:extLst>
              <a:ext uri="{FF2B5EF4-FFF2-40B4-BE49-F238E27FC236}">
                <a16:creationId xmlns:a16="http://schemas.microsoft.com/office/drawing/2014/main" id="{A9182830-91BB-49A4-851E-3A3BA3BCCDFB}"/>
              </a:ext>
            </a:extLst>
          </p:cNvPr>
          <p:cNvSpPr txBox="1"/>
          <p:nvPr/>
        </p:nvSpPr>
        <p:spPr>
          <a:xfrm>
            <a:off x="3268465" y="1476905"/>
            <a:ext cx="99386" cy="307777"/>
          </a:xfrm>
          <a:prstGeom prst="rect">
            <a:avLst/>
          </a:prstGeom>
          <a:noFill/>
        </p:spPr>
        <p:txBody>
          <a:bodyPr wrap="none" lIns="0" tIns="0" rIns="0" bIns="0" rtlCol="0">
            <a:spAutoFit/>
          </a:bodyPr>
          <a:lstStyle/>
          <a:p>
            <a:pPr algn="l"/>
            <a:r>
              <a:rPr lang="en-US" sz="2000">
                <a:solidFill>
                  <a:schemeClr val="bg1"/>
                </a:solidFill>
              </a:rPr>
              <a:t>1</a:t>
            </a:r>
          </a:p>
        </p:txBody>
      </p:sp>
      <p:sp>
        <p:nvSpPr>
          <p:cNvPr id="15" name="TextBox 14">
            <a:extLst>
              <a:ext uri="{FF2B5EF4-FFF2-40B4-BE49-F238E27FC236}">
                <a16:creationId xmlns:a16="http://schemas.microsoft.com/office/drawing/2014/main" id="{0DF4FAF2-DF2E-4211-9E47-72999BDEE54E}"/>
              </a:ext>
            </a:extLst>
          </p:cNvPr>
          <p:cNvSpPr txBox="1"/>
          <p:nvPr/>
        </p:nvSpPr>
        <p:spPr>
          <a:xfrm>
            <a:off x="1658059" y="1940926"/>
            <a:ext cx="145874" cy="307777"/>
          </a:xfrm>
          <a:prstGeom prst="rect">
            <a:avLst/>
          </a:prstGeom>
          <a:noFill/>
        </p:spPr>
        <p:txBody>
          <a:bodyPr wrap="none" lIns="0" tIns="0" rIns="0" bIns="0" rtlCol="0">
            <a:spAutoFit/>
          </a:bodyPr>
          <a:lstStyle/>
          <a:p>
            <a:pPr algn="l"/>
            <a:r>
              <a:rPr lang="en-US" sz="2000">
                <a:solidFill>
                  <a:schemeClr val="bg1"/>
                </a:solidFill>
              </a:rPr>
              <a:t>2</a:t>
            </a:r>
          </a:p>
        </p:txBody>
      </p:sp>
      <p:sp>
        <p:nvSpPr>
          <p:cNvPr id="16" name="TextBox 15">
            <a:extLst>
              <a:ext uri="{FF2B5EF4-FFF2-40B4-BE49-F238E27FC236}">
                <a16:creationId xmlns:a16="http://schemas.microsoft.com/office/drawing/2014/main" id="{FE6625A5-4762-4EAD-A146-1EA8D72964F7}"/>
              </a:ext>
            </a:extLst>
          </p:cNvPr>
          <p:cNvSpPr txBox="1"/>
          <p:nvPr/>
        </p:nvSpPr>
        <p:spPr>
          <a:xfrm>
            <a:off x="1656457" y="2440143"/>
            <a:ext cx="147476" cy="307777"/>
          </a:xfrm>
          <a:prstGeom prst="rect">
            <a:avLst/>
          </a:prstGeom>
          <a:noFill/>
        </p:spPr>
        <p:txBody>
          <a:bodyPr wrap="none" lIns="0" tIns="0" rIns="0" bIns="0" rtlCol="0">
            <a:spAutoFit/>
          </a:bodyPr>
          <a:lstStyle/>
          <a:p>
            <a:pPr algn="l"/>
            <a:r>
              <a:rPr lang="en-US" sz="2000">
                <a:solidFill>
                  <a:schemeClr val="bg1"/>
                </a:solidFill>
              </a:rPr>
              <a:t>3</a:t>
            </a:r>
          </a:p>
        </p:txBody>
      </p:sp>
      <p:sp>
        <p:nvSpPr>
          <p:cNvPr id="18" name="TextBox 17">
            <a:extLst>
              <a:ext uri="{FF2B5EF4-FFF2-40B4-BE49-F238E27FC236}">
                <a16:creationId xmlns:a16="http://schemas.microsoft.com/office/drawing/2014/main" id="{A7A28AC8-22AA-4E53-AD35-796290D0FC0D}"/>
              </a:ext>
            </a:extLst>
          </p:cNvPr>
          <p:cNvSpPr txBox="1"/>
          <p:nvPr/>
        </p:nvSpPr>
        <p:spPr>
          <a:xfrm>
            <a:off x="2025834" y="3318087"/>
            <a:ext cx="152286" cy="307777"/>
          </a:xfrm>
          <a:prstGeom prst="rect">
            <a:avLst/>
          </a:prstGeom>
          <a:noFill/>
        </p:spPr>
        <p:txBody>
          <a:bodyPr wrap="none" lIns="0" tIns="0" rIns="0" bIns="0" rtlCol="0">
            <a:spAutoFit/>
          </a:bodyPr>
          <a:lstStyle/>
          <a:p>
            <a:pPr algn="l"/>
            <a:r>
              <a:rPr lang="en-US" sz="2000">
                <a:solidFill>
                  <a:schemeClr val="bg1"/>
                </a:solidFill>
              </a:rPr>
              <a:t>5</a:t>
            </a:r>
          </a:p>
        </p:txBody>
      </p:sp>
    </p:spTree>
    <p:extLst>
      <p:ext uri="{BB962C8B-B14F-4D97-AF65-F5344CB8AC3E}">
        <p14:creationId xmlns:p14="http://schemas.microsoft.com/office/powerpoint/2010/main" val="134787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DEDE-CCF2-428D-B1B3-79C6A6F09FE0}"/>
              </a:ext>
            </a:extLst>
          </p:cNvPr>
          <p:cNvSpPr>
            <a:spLocks noGrp="1"/>
          </p:cNvSpPr>
          <p:nvPr>
            <p:ph type="title"/>
          </p:nvPr>
        </p:nvSpPr>
        <p:spPr>
          <a:xfrm>
            <a:off x="249704" y="250242"/>
            <a:ext cx="9667726" cy="713232"/>
          </a:xfrm>
        </p:spPr>
        <p:txBody>
          <a:bodyPr anchor="t">
            <a:normAutofit/>
          </a:bodyPr>
          <a:lstStyle/>
          <a:p>
            <a:r>
              <a:rPr lang="en-US"/>
              <a:t>Manager View – Team Tab</a:t>
            </a:r>
          </a:p>
        </p:txBody>
      </p:sp>
      <p:sp>
        <p:nvSpPr>
          <p:cNvPr id="3" name="TextBox 2">
            <a:extLst>
              <a:ext uri="{FF2B5EF4-FFF2-40B4-BE49-F238E27FC236}">
                <a16:creationId xmlns:a16="http://schemas.microsoft.com/office/drawing/2014/main" id="{A9182830-91BB-49A4-851E-3A3BA3BCCDFB}"/>
              </a:ext>
            </a:extLst>
          </p:cNvPr>
          <p:cNvSpPr txBox="1"/>
          <p:nvPr/>
        </p:nvSpPr>
        <p:spPr>
          <a:xfrm>
            <a:off x="3268465" y="1476905"/>
            <a:ext cx="99386" cy="307777"/>
          </a:xfrm>
          <a:prstGeom prst="rect">
            <a:avLst/>
          </a:prstGeom>
          <a:noFill/>
        </p:spPr>
        <p:txBody>
          <a:bodyPr wrap="none" lIns="0" tIns="0" rIns="0" bIns="0" rtlCol="0">
            <a:spAutoFit/>
          </a:bodyPr>
          <a:lstStyle/>
          <a:p>
            <a:pPr algn="l"/>
            <a:r>
              <a:rPr lang="en-US" sz="2000">
                <a:solidFill>
                  <a:schemeClr val="bg1"/>
                </a:solidFill>
              </a:rPr>
              <a:t>1</a:t>
            </a:r>
          </a:p>
        </p:txBody>
      </p:sp>
      <p:sp>
        <p:nvSpPr>
          <p:cNvPr id="15" name="TextBox 14">
            <a:extLst>
              <a:ext uri="{FF2B5EF4-FFF2-40B4-BE49-F238E27FC236}">
                <a16:creationId xmlns:a16="http://schemas.microsoft.com/office/drawing/2014/main" id="{0DF4FAF2-DF2E-4211-9E47-72999BDEE54E}"/>
              </a:ext>
            </a:extLst>
          </p:cNvPr>
          <p:cNvSpPr txBox="1"/>
          <p:nvPr/>
        </p:nvSpPr>
        <p:spPr>
          <a:xfrm>
            <a:off x="1658059" y="1940926"/>
            <a:ext cx="145874" cy="307777"/>
          </a:xfrm>
          <a:prstGeom prst="rect">
            <a:avLst/>
          </a:prstGeom>
          <a:noFill/>
        </p:spPr>
        <p:txBody>
          <a:bodyPr wrap="none" lIns="0" tIns="0" rIns="0" bIns="0" rtlCol="0">
            <a:spAutoFit/>
          </a:bodyPr>
          <a:lstStyle/>
          <a:p>
            <a:pPr algn="l"/>
            <a:r>
              <a:rPr lang="en-US" sz="2000">
                <a:solidFill>
                  <a:schemeClr val="bg1"/>
                </a:solidFill>
              </a:rPr>
              <a:t>2</a:t>
            </a:r>
          </a:p>
        </p:txBody>
      </p:sp>
      <p:sp>
        <p:nvSpPr>
          <p:cNvPr id="16" name="TextBox 15">
            <a:extLst>
              <a:ext uri="{FF2B5EF4-FFF2-40B4-BE49-F238E27FC236}">
                <a16:creationId xmlns:a16="http://schemas.microsoft.com/office/drawing/2014/main" id="{FE6625A5-4762-4EAD-A146-1EA8D72964F7}"/>
              </a:ext>
            </a:extLst>
          </p:cNvPr>
          <p:cNvSpPr txBox="1"/>
          <p:nvPr/>
        </p:nvSpPr>
        <p:spPr>
          <a:xfrm>
            <a:off x="1656457" y="2440143"/>
            <a:ext cx="147476" cy="307777"/>
          </a:xfrm>
          <a:prstGeom prst="rect">
            <a:avLst/>
          </a:prstGeom>
          <a:noFill/>
        </p:spPr>
        <p:txBody>
          <a:bodyPr wrap="none" lIns="0" tIns="0" rIns="0" bIns="0" rtlCol="0">
            <a:spAutoFit/>
          </a:bodyPr>
          <a:lstStyle/>
          <a:p>
            <a:pPr algn="l"/>
            <a:r>
              <a:rPr lang="en-US" sz="2000">
                <a:solidFill>
                  <a:schemeClr val="bg1"/>
                </a:solidFill>
              </a:rPr>
              <a:t>3</a:t>
            </a:r>
          </a:p>
        </p:txBody>
      </p:sp>
      <p:sp>
        <p:nvSpPr>
          <p:cNvPr id="18" name="TextBox 17">
            <a:extLst>
              <a:ext uri="{FF2B5EF4-FFF2-40B4-BE49-F238E27FC236}">
                <a16:creationId xmlns:a16="http://schemas.microsoft.com/office/drawing/2014/main" id="{A7A28AC8-22AA-4E53-AD35-796290D0FC0D}"/>
              </a:ext>
            </a:extLst>
          </p:cNvPr>
          <p:cNvSpPr txBox="1"/>
          <p:nvPr/>
        </p:nvSpPr>
        <p:spPr>
          <a:xfrm>
            <a:off x="2025834" y="3318087"/>
            <a:ext cx="152286" cy="307777"/>
          </a:xfrm>
          <a:prstGeom prst="rect">
            <a:avLst/>
          </a:prstGeom>
          <a:noFill/>
        </p:spPr>
        <p:txBody>
          <a:bodyPr wrap="none" lIns="0" tIns="0" rIns="0" bIns="0" rtlCol="0">
            <a:spAutoFit/>
          </a:bodyPr>
          <a:lstStyle/>
          <a:p>
            <a:pPr algn="l"/>
            <a:r>
              <a:rPr lang="en-US" sz="2000">
                <a:solidFill>
                  <a:schemeClr val="bg1"/>
                </a:solidFill>
              </a:rPr>
              <a:t>5</a:t>
            </a:r>
          </a:p>
        </p:txBody>
      </p:sp>
      <p:pic>
        <p:nvPicPr>
          <p:cNvPr id="4098" name="Picture 1">
            <a:extLst>
              <a:ext uri="{FF2B5EF4-FFF2-40B4-BE49-F238E27FC236}">
                <a16:creationId xmlns:a16="http://schemas.microsoft.com/office/drawing/2014/main" id="{F9DD0CF5-7486-4460-873E-62623E840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469"/>
            <a:ext cx="12192000" cy="5593292"/>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139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D62C-6630-41B6-8581-A97CAB30C046}"/>
              </a:ext>
            </a:extLst>
          </p:cNvPr>
          <p:cNvSpPr>
            <a:spLocks noGrp="1"/>
          </p:cNvSpPr>
          <p:nvPr>
            <p:ph type="title"/>
          </p:nvPr>
        </p:nvSpPr>
        <p:spPr/>
        <p:txBody>
          <a:bodyPr/>
          <a:lstStyle/>
          <a:p>
            <a:r>
              <a:rPr lang="en-US"/>
              <a:t>Additional Features</a:t>
            </a:r>
          </a:p>
        </p:txBody>
      </p:sp>
      <p:cxnSp>
        <p:nvCxnSpPr>
          <p:cNvPr id="3" name="Straight Connector 2">
            <a:extLst>
              <a:ext uri="{FF2B5EF4-FFF2-40B4-BE49-F238E27FC236}">
                <a16:creationId xmlns:a16="http://schemas.microsoft.com/office/drawing/2014/main" id="{F35B49F5-E7F6-432F-B4C3-204BC2CFD30B}"/>
              </a:ext>
            </a:extLst>
          </p:cNvPr>
          <p:cNvCxnSpPr>
            <a:cxnSpLocks/>
          </p:cNvCxnSpPr>
          <p:nvPr/>
        </p:nvCxnSpPr>
        <p:spPr>
          <a:xfrm>
            <a:off x="3811712" y="719190"/>
            <a:ext cx="8034392"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3F28CB2-E334-4902-BF3E-78804AEAF5AB}"/>
              </a:ext>
            </a:extLst>
          </p:cNvPr>
          <p:cNvCxnSpPr>
            <a:cxnSpLocks/>
          </p:cNvCxnSpPr>
          <p:nvPr/>
        </p:nvCxnSpPr>
        <p:spPr>
          <a:xfrm>
            <a:off x="472611" y="6143945"/>
            <a:ext cx="11373493"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F491080-9872-4B2F-BF33-379681B6BD94}"/>
              </a:ext>
            </a:extLst>
          </p:cNvPr>
          <p:cNvSpPr/>
          <p:nvPr/>
        </p:nvSpPr>
        <p:spPr bwMode="gray">
          <a:xfrm>
            <a:off x="286227" y="1669755"/>
            <a:ext cx="2044557" cy="2024005"/>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solidFill>
                <a:schemeClr val="bg1"/>
              </a:solidFill>
            </a:endParaRPr>
          </a:p>
        </p:txBody>
      </p:sp>
      <p:sp>
        <p:nvSpPr>
          <p:cNvPr id="16" name="Oval 15">
            <a:extLst>
              <a:ext uri="{FF2B5EF4-FFF2-40B4-BE49-F238E27FC236}">
                <a16:creationId xmlns:a16="http://schemas.microsoft.com/office/drawing/2014/main" id="{D9476EB8-C4C4-4108-A015-237C818C8504}"/>
              </a:ext>
            </a:extLst>
          </p:cNvPr>
          <p:cNvSpPr/>
          <p:nvPr/>
        </p:nvSpPr>
        <p:spPr bwMode="gray">
          <a:xfrm>
            <a:off x="2707240" y="1669756"/>
            <a:ext cx="2044557" cy="2024005"/>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solidFill>
                <a:schemeClr val="bg1"/>
              </a:solidFill>
            </a:endParaRPr>
          </a:p>
        </p:txBody>
      </p:sp>
      <p:sp>
        <p:nvSpPr>
          <p:cNvPr id="17" name="Oval 16">
            <a:extLst>
              <a:ext uri="{FF2B5EF4-FFF2-40B4-BE49-F238E27FC236}">
                <a16:creationId xmlns:a16="http://schemas.microsoft.com/office/drawing/2014/main" id="{9C81CDA6-4163-4886-B99E-1FE94081CC98}"/>
              </a:ext>
            </a:extLst>
          </p:cNvPr>
          <p:cNvSpPr/>
          <p:nvPr/>
        </p:nvSpPr>
        <p:spPr bwMode="gray">
          <a:xfrm>
            <a:off x="5095981" y="1669755"/>
            <a:ext cx="2044557" cy="2024005"/>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solidFill>
                <a:schemeClr val="bg1"/>
              </a:solidFill>
            </a:endParaRPr>
          </a:p>
        </p:txBody>
      </p:sp>
      <p:sp>
        <p:nvSpPr>
          <p:cNvPr id="18" name="Oval 17">
            <a:extLst>
              <a:ext uri="{FF2B5EF4-FFF2-40B4-BE49-F238E27FC236}">
                <a16:creationId xmlns:a16="http://schemas.microsoft.com/office/drawing/2014/main" id="{9C70D507-CF00-41F1-8BBB-3CCC0BEE6C92}"/>
              </a:ext>
            </a:extLst>
          </p:cNvPr>
          <p:cNvSpPr/>
          <p:nvPr/>
        </p:nvSpPr>
        <p:spPr bwMode="gray">
          <a:xfrm>
            <a:off x="7466745" y="1669755"/>
            <a:ext cx="2044557" cy="2024005"/>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solidFill>
                <a:schemeClr val="bg1"/>
              </a:solidFill>
            </a:endParaRPr>
          </a:p>
        </p:txBody>
      </p:sp>
      <p:sp>
        <p:nvSpPr>
          <p:cNvPr id="19" name="Oval 18">
            <a:extLst>
              <a:ext uri="{FF2B5EF4-FFF2-40B4-BE49-F238E27FC236}">
                <a16:creationId xmlns:a16="http://schemas.microsoft.com/office/drawing/2014/main" id="{A7CE3C01-ABD9-43AC-90B1-B3D64E2459D3}"/>
              </a:ext>
            </a:extLst>
          </p:cNvPr>
          <p:cNvSpPr/>
          <p:nvPr/>
        </p:nvSpPr>
        <p:spPr bwMode="gray">
          <a:xfrm>
            <a:off x="9837511" y="1669755"/>
            <a:ext cx="2044557" cy="2024005"/>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solidFill>
                <a:schemeClr val="bg1"/>
              </a:solidFill>
            </a:endParaRPr>
          </a:p>
        </p:txBody>
      </p:sp>
      <p:cxnSp>
        <p:nvCxnSpPr>
          <p:cNvPr id="21" name="Straight Connector 20">
            <a:extLst>
              <a:ext uri="{FF2B5EF4-FFF2-40B4-BE49-F238E27FC236}">
                <a16:creationId xmlns:a16="http://schemas.microsoft.com/office/drawing/2014/main" id="{051FF57C-5129-4E99-92C3-5B1505BA7FAC}"/>
              </a:ext>
            </a:extLst>
          </p:cNvPr>
          <p:cNvCxnSpPr>
            <a:stCxn id="15" idx="4"/>
          </p:cNvCxnSpPr>
          <p:nvPr/>
        </p:nvCxnSpPr>
        <p:spPr>
          <a:xfrm flipH="1">
            <a:off x="1308505" y="3693760"/>
            <a:ext cx="1" cy="765221"/>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1D824E-572F-4A59-AAEA-21ECCA52DB03}"/>
              </a:ext>
            </a:extLst>
          </p:cNvPr>
          <p:cNvCxnSpPr/>
          <p:nvPr/>
        </p:nvCxnSpPr>
        <p:spPr>
          <a:xfrm flipH="1">
            <a:off x="3729518" y="3693760"/>
            <a:ext cx="1" cy="765221"/>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FEFE9B-30ED-4D1A-90AD-358CE757F90C}"/>
              </a:ext>
            </a:extLst>
          </p:cNvPr>
          <p:cNvCxnSpPr/>
          <p:nvPr/>
        </p:nvCxnSpPr>
        <p:spPr>
          <a:xfrm flipH="1">
            <a:off x="6118258" y="3693759"/>
            <a:ext cx="1" cy="765221"/>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9FAE9E-0146-43FE-BD93-90B8D444231E}"/>
              </a:ext>
            </a:extLst>
          </p:cNvPr>
          <p:cNvCxnSpPr/>
          <p:nvPr/>
        </p:nvCxnSpPr>
        <p:spPr>
          <a:xfrm flipH="1">
            <a:off x="8471043" y="3691288"/>
            <a:ext cx="1" cy="765221"/>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16089A-7B19-45FD-8BA5-8BC3D22A5E2C}"/>
              </a:ext>
            </a:extLst>
          </p:cNvPr>
          <p:cNvCxnSpPr/>
          <p:nvPr/>
        </p:nvCxnSpPr>
        <p:spPr>
          <a:xfrm flipH="1">
            <a:off x="10859789" y="3691288"/>
            <a:ext cx="1" cy="765221"/>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469D38-E67F-4ED3-9194-5DAF1C3624E6}"/>
              </a:ext>
            </a:extLst>
          </p:cNvPr>
          <p:cNvCxnSpPr>
            <a:cxnSpLocks/>
          </p:cNvCxnSpPr>
          <p:nvPr/>
        </p:nvCxnSpPr>
        <p:spPr>
          <a:xfrm flipH="1">
            <a:off x="610973" y="4456509"/>
            <a:ext cx="1366461" cy="0"/>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09DC06-8AC9-476E-8C88-DA43D457A8DC}"/>
              </a:ext>
            </a:extLst>
          </p:cNvPr>
          <p:cNvCxnSpPr>
            <a:cxnSpLocks/>
          </p:cNvCxnSpPr>
          <p:nvPr/>
        </p:nvCxnSpPr>
        <p:spPr>
          <a:xfrm flipH="1">
            <a:off x="3046287" y="4456509"/>
            <a:ext cx="1366461" cy="0"/>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41AFE5-1414-4813-9600-3FA3EC9B6B2A}"/>
              </a:ext>
            </a:extLst>
          </p:cNvPr>
          <p:cNvCxnSpPr>
            <a:cxnSpLocks/>
          </p:cNvCxnSpPr>
          <p:nvPr/>
        </p:nvCxnSpPr>
        <p:spPr>
          <a:xfrm flipH="1">
            <a:off x="5435027" y="4456509"/>
            <a:ext cx="1366461" cy="0"/>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E2977C-4216-4FAC-BAF3-9FB31F596294}"/>
              </a:ext>
            </a:extLst>
          </p:cNvPr>
          <p:cNvCxnSpPr>
            <a:cxnSpLocks/>
          </p:cNvCxnSpPr>
          <p:nvPr/>
        </p:nvCxnSpPr>
        <p:spPr>
          <a:xfrm flipH="1">
            <a:off x="7828908" y="4456509"/>
            <a:ext cx="1366461" cy="0"/>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3A63A5F-3340-475A-871C-70ED34D6E5FB}"/>
              </a:ext>
            </a:extLst>
          </p:cNvPr>
          <p:cNvCxnSpPr>
            <a:cxnSpLocks/>
          </p:cNvCxnSpPr>
          <p:nvPr/>
        </p:nvCxnSpPr>
        <p:spPr>
          <a:xfrm flipH="1">
            <a:off x="10176558" y="4456509"/>
            <a:ext cx="1366461" cy="0"/>
          </a:xfrm>
          <a:prstGeom prst="line">
            <a:avLst/>
          </a:prstGeom>
          <a:ln w="7620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8359AF-DE98-4C19-B698-6196776568E5}"/>
              </a:ext>
            </a:extLst>
          </p:cNvPr>
          <p:cNvSpPr txBox="1"/>
          <p:nvPr/>
        </p:nvSpPr>
        <p:spPr>
          <a:xfrm>
            <a:off x="414930" y="4572928"/>
            <a:ext cx="1805119" cy="1292662"/>
          </a:xfrm>
          <a:prstGeom prst="rect">
            <a:avLst/>
          </a:prstGeom>
          <a:noFill/>
        </p:spPr>
        <p:txBody>
          <a:bodyPr wrap="square" lIns="0" tIns="0" rIns="0" bIns="0" rtlCol="0">
            <a:spAutoFit/>
          </a:bodyPr>
          <a:lstStyle/>
          <a:p>
            <a:pPr algn="ctr"/>
            <a:r>
              <a:rPr lang="en-US" sz="1400" b="1">
                <a:solidFill>
                  <a:schemeClr val="tx2"/>
                </a:solidFill>
              </a:rPr>
              <a:t>Courses </a:t>
            </a:r>
            <a:r>
              <a:rPr lang="en-US" sz="1400">
                <a:solidFill>
                  <a:schemeClr val="tx2"/>
                </a:solidFill>
              </a:rPr>
              <a:t>offer the ability to conduct self-guided learning on a wide variety of topics and learning methods.</a:t>
            </a:r>
            <a:endParaRPr lang="en-US" sz="1400" b="1">
              <a:solidFill>
                <a:schemeClr val="tx2"/>
              </a:solidFill>
            </a:endParaRPr>
          </a:p>
        </p:txBody>
      </p:sp>
      <p:sp>
        <p:nvSpPr>
          <p:cNvPr id="33" name="TextBox 32">
            <a:extLst>
              <a:ext uri="{FF2B5EF4-FFF2-40B4-BE49-F238E27FC236}">
                <a16:creationId xmlns:a16="http://schemas.microsoft.com/office/drawing/2014/main" id="{BC894D87-E212-40D0-A634-8D47F2E973DB}"/>
              </a:ext>
            </a:extLst>
          </p:cNvPr>
          <p:cNvSpPr txBox="1"/>
          <p:nvPr/>
        </p:nvSpPr>
        <p:spPr>
          <a:xfrm>
            <a:off x="2808558" y="4587254"/>
            <a:ext cx="1805119" cy="800219"/>
          </a:xfrm>
          <a:prstGeom prst="rect">
            <a:avLst/>
          </a:prstGeom>
          <a:noFill/>
        </p:spPr>
        <p:txBody>
          <a:bodyPr wrap="square" lIns="0" tIns="0" rIns="0" bIns="0" rtlCol="0">
            <a:spAutoFit/>
          </a:bodyPr>
          <a:lstStyle/>
          <a:p>
            <a:pPr algn="ctr"/>
            <a:r>
              <a:rPr lang="en-US" sz="1300" b="1">
                <a:solidFill>
                  <a:schemeClr val="tx2"/>
                </a:solidFill>
              </a:rPr>
              <a:t>Groups </a:t>
            </a:r>
            <a:r>
              <a:rPr lang="en-US" sz="1300">
                <a:solidFill>
                  <a:schemeClr val="tx2"/>
                </a:solidFill>
              </a:rPr>
              <a:t>allow colleagues to reach out and get connected from anywhere. </a:t>
            </a:r>
          </a:p>
        </p:txBody>
      </p:sp>
      <p:sp>
        <p:nvSpPr>
          <p:cNvPr id="34" name="TextBox 33">
            <a:extLst>
              <a:ext uri="{FF2B5EF4-FFF2-40B4-BE49-F238E27FC236}">
                <a16:creationId xmlns:a16="http://schemas.microsoft.com/office/drawing/2014/main" id="{4FF67B56-CDF6-423F-838F-6316F725DD42}"/>
              </a:ext>
            </a:extLst>
          </p:cNvPr>
          <p:cNvSpPr txBox="1"/>
          <p:nvPr/>
        </p:nvSpPr>
        <p:spPr>
          <a:xfrm>
            <a:off x="5202186" y="4612817"/>
            <a:ext cx="1805119" cy="1000274"/>
          </a:xfrm>
          <a:prstGeom prst="rect">
            <a:avLst/>
          </a:prstGeom>
          <a:noFill/>
        </p:spPr>
        <p:txBody>
          <a:bodyPr wrap="square" lIns="0" tIns="0" rIns="0" bIns="0" rtlCol="0">
            <a:spAutoFit/>
          </a:bodyPr>
          <a:lstStyle/>
          <a:p>
            <a:pPr algn="ctr"/>
            <a:r>
              <a:rPr lang="en-US" sz="1300" b="1">
                <a:solidFill>
                  <a:schemeClr val="tx2"/>
                </a:solidFill>
              </a:rPr>
              <a:t>Workspaces </a:t>
            </a:r>
            <a:r>
              <a:rPr lang="en-US" sz="1300">
                <a:solidFill>
                  <a:schemeClr val="tx2"/>
                </a:solidFill>
              </a:rPr>
              <a:t>make it possible to see other topic pages with resources, updates, and materials.</a:t>
            </a:r>
            <a:endParaRPr lang="en-US" sz="1300" b="1">
              <a:solidFill>
                <a:schemeClr val="tx2"/>
              </a:solidFill>
            </a:endParaRPr>
          </a:p>
        </p:txBody>
      </p:sp>
      <p:sp>
        <p:nvSpPr>
          <p:cNvPr id="35" name="TextBox 34">
            <a:extLst>
              <a:ext uri="{FF2B5EF4-FFF2-40B4-BE49-F238E27FC236}">
                <a16:creationId xmlns:a16="http://schemas.microsoft.com/office/drawing/2014/main" id="{1EABF546-3418-4A0D-99D4-61DFC5ED58F6}"/>
              </a:ext>
            </a:extLst>
          </p:cNvPr>
          <p:cNvSpPr txBox="1"/>
          <p:nvPr/>
        </p:nvSpPr>
        <p:spPr>
          <a:xfrm>
            <a:off x="7563600" y="4612817"/>
            <a:ext cx="1805119" cy="600164"/>
          </a:xfrm>
          <a:prstGeom prst="rect">
            <a:avLst/>
          </a:prstGeom>
          <a:noFill/>
        </p:spPr>
        <p:txBody>
          <a:bodyPr wrap="square" lIns="0" tIns="0" rIns="0" bIns="0" rtlCol="0">
            <a:spAutoFit/>
          </a:bodyPr>
          <a:lstStyle/>
          <a:p>
            <a:pPr algn="ctr"/>
            <a:r>
              <a:rPr lang="en-US" sz="1300" b="1">
                <a:solidFill>
                  <a:schemeClr val="tx2"/>
                </a:solidFill>
              </a:rPr>
              <a:t>Links </a:t>
            </a:r>
            <a:r>
              <a:rPr lang="en-US" sz="1300">
                <a:solidFill>
                  <a:schemeClr val="tx2"/>
                </a:solidFill>
              </a:rPr>
              <a:t>is adaptable for each user and their preferred shortcuts.</a:t>
            </a:r>
            <a:endParaRPr lang="en-US" sz="1300" b="1">
              <a:solidFill>
                <a:schemeClr val="tx2"/>
              </a:solidFill>
            </a:endParaRPr>
          </a:p>
        </p:txBody>
      </p:sp>
      <p:sp>
        <p:nvSpPr>
          <p:cNvPr id="36" name="TextBox 35">
            <a:extLst>
              <a:ext uri="{FF2B5EF4-FFF2-40B4-BE49-F238E27FC236}">
                <a16:creationId xmlns:a16="http://schemas.microsoft.com/office/drawing/2014/main" id="{968DEBB8-55FA-415E-AAD3-777189E23D9E}"/>
              </a:ext>
            </a:extLst>
          </p:cNvPr>
          <p:cNvSpPr txBox="1"/>
          <p:nvPr/>
        </p:nvSpPr>
        <p:spPr>
          <a:xfrm>
            <a:off x="9957228" y="4587254"/>
            <a:ext cx="1805119" cy="600164"/>
          </a:xfrm>
          <a:prstGeom prst="rect">
            <a:avLst/>
          </a:prstGeom>
          <a:noFill/>
        </p:spPr>
        <p:txBody>
          <a:bodyPr wrap="square" lIns="0" tIns="0" rIns="0" bIns="0" rtlCol="0" anchor="t">
            <a:spAutoFit/>
          </a:bodyPr>
          <a:lstStyle/>
          <a:p>
            <a:pPr algn="ctr"/>
            <a:r>
              <a:rPr lang="en-US" sz="1300" b="1">
                <a:solidFill>
                  <a:schemeClr val="tx2"/>
                </a:solidFill>
              </a:rPr>
              <a:t>Analytics </a:t>
            </a:r>
            <a:r>
              <a:rPr lang="en-US" sz="1300">
                <a:solidFill>
                  <a:schemeClr val="tx2"/>
                </a:solidFill>
              </a:rPr>
              <a:t>provide insights on your learning history.</a:t>
            </a:r>
            <a:endParaRPr lang="en-US">
              <a:solidFill>
                <a:schemeClr val="tx2"/>
              </a:solidFill>
            </a:endParaRPr>
          </a:p>
        </p:txBody>
      </p:sp>
      <p:sp>
        <p:nvSpPr>
          <p:cNvPr id="37" name="Freeform 49">
            <a:extLst>
              <a:ext uri="{FF2B5EF4-FFF2-40B4-BE49-F238E27FC236}">
                <a16:creationId xmlns:a16="http://schemas.microsoft.com/office/drawing/2014/main" id="{1F9EF605-EFB4-4248-A92F-60DD84528B28}"/>
              </a:ext>
            </a:extLst>
          </p:cNvPr>
          <p:cNvSpPr>
            <a:spLocks noChangeAspect="1" noEditPoints="1"/>
          </p:cNvSpPr>
          <p:nvPr/>
        </p:nvSpPr>
        <p:spPr bwMode="auto">
          <a:xfrm>
            <a:off x="3183540" y="2193637"/>
            <a:ext cx="1091949" cy="1027689"/>
          </a:xfrm>
          <a:custGeom>
            <a:avLst/>
            <a:gdLst>
              <a:gd name="T0" fmla="*/ 4112 w 5219"/>
              <a:gd name="T1" fmla="*/ 0 h 4912"/>
              <a:gd name="T2" fmla="*/ 4112 w 5219"/>
              <a:gd name="T3" fmla="*/ 220 h 4912"/>
              <a:gd name="T4" fmla="*/ 3723 w 5219"/>
              <a:gd name="T5" fmla="*/ 609 h 4912"/>
              <a:gd name="T6" fmla="*/ 5092 w 5219"/>
              <a:gd name="T7" fmla="*/ 1467 h 4912"/>
              <a:gd name="T8" fmla="*/ 128 w 5219"/>
              <a:gd name="T9" fmla="*/ 1467 h 4912"/>
              <a:gd name="T10" fmla="*/ 495 w 5219"/>
              <a:gd name="T11" fmla="*/ 3210 h 4912"/>
              <a:gd name="T12" fmla="*/ 128 w 5219"/>
              <a:gd name="T13" fmla="*/ 4360 h 4912"/>
              <a:gd name="T14" fmla="*/ 3999 w 5219"/>
              <a:gd name="T15" fmla="*/ 4912 h 4912"/>
              <a:gd name="T16" fmla="*/ 5218 w 5219"/>
              <a:gd name="T17" fmla="*/ 4669 h 4912"/>
              <a:gd name="T18" fmla="*/ 4719 w 5219"/>
              <a:gd name="T19" fmla="*/ 4233 h 4912"/>
              <a:gd name="T20" fmla="*/ 4916 w 5219"/>
              <a:gd name="T21" fmla="*/ 3210 h 4912"/>
              <a:gd name="T22" fmla="*/ 3497 w 5219"/>
              <a:gd name="T23" fmla="*/ 3561 h 4912"/>
              <a:gd name="T24" fmla="*/ 3217 w 5219"/>
              <a:gd name="T25" fmla="*/ 4233 h 4912"/>
              <a:gd name="T26" fmla="*/ 3249 w 5219"/>
              <a:gd name="T27" fmla="*/ 3561 h 4912"/>
              <a:gd name="T28" fmla="*/ 1995 w 5219"/>
              <a:gd name="T29" fmla="*/ 3210 h 4912"/>
              <a:gd name="T30" fmla="*/ 1717 w 5219"/>
              <a:gd name="T31" fmla="*/ 4271 h 4912"/>
              <a:gd name="T32" fmla="*/ 1500 w 5219"/>
              <a:gd name="T33" fmla="*/ 3100 h 4912"/>
              <a:gd name="T34" fmla="*/ 1460 w 5219"/>
              <a:gd name="T35" fmla="*/ 4669 h 4912"/>
              <a:gd name="T36" fmla="*/ 1217 w 5219"/>
              <a:gd name="T37" fmla="*/ 2991 h 4912"/>
              <a:gd name="T38" fmla="*/ 220 w 5219"/>
              <a:gd name="T39" fmla="*/ 4693 h 4912"/>
              <a:gd name="T40" fmla="*/ 715 w 5219"/>
              <a:gd name="T41" fmla="*/ 4453 h 4912"/>
              <a:gd name="T42" fmla="*/ 495 w 5219"/>
              <a:gd name="T43" fmla="*/ 2990 h 4912"/>
              <a:gd name="T44" fmla="*/ 436 w 5219"/>
              <a:gd name="T45" fmla="*/ 1561 h 4912"/>
              <a:gd name="T46" fmla="*/ 3536 w 5219"/>
              <a:gd name="T47" fmla="*/ 4693 h 4912"/>
              <a:gd name="T48" fmla="*/ 2497 w 5219"/>
              <a:gd name="T49" fmla="*/ 2991 h 4912"/>
              <a:gd name="T50" fmla="*/ 1679 w 5219"/>
              <a:gd name="T51" fmla="*/ 4669 h 4912"/>
              <a:gd name="T52" fmla="*/ 2214 w 5219"/>
              <a:gd name="T53" fmla="*/ 1954 h 4912"/>
              <a:gd name="T54" fmla="*/ 1719 w 5219"/>
              <a:gd name="T55" fmla="*/ 2990 h 4912"/>
              <a:gd name="T56" fmla="*/ 3280 w 5219"/>
              <a:gd name="T57" fmla="*/ 1561 h 4912"/>
              <a:gd name="T58" fmla="*/ 3217 w 5219"/>
              <a:gd name="T59" fmla="*/ 2990 h 4912"/>
              <a:gd name="T60" fmla="*/ 2997 w 5219"/>
              <a:gd name="T61" fmla="*/ 4453 h 4912"/>
              <a:gd name="T62" fmla="*/ 3536 w 5219"/>
              <a:gd name="T63" fmla="*/ 4693 h 4912"/>
              <a:gd name="T64" fmla="*/ 4718 w 5219"/>
              <a:gd name="T65" fmla="*/ 1918 h 4912"/>
              <a:gd name="T66" fmla="*/ 4499 w 5219"/>
              <a:gd name="T67" fmla="*/ 3348 h 4912"/>
              <a:gd name="T68" fmla="*/ 4999 w 5219"/>
              <a:gd name="T69" fmla="*/ 4669 h 4912"/>
              <a:gd name="T70" fmla="*/ 4219 w 5219"/>
              <a:gd name="T71" fmla="*/ 3342 h 4912"/>
              <a:gd name="T72" fmla="*/ 3756 w 5219"/>
              <a:gd name="T73" fmla="*/ 4693 h 4912"/>
              <a:gd name="T74" fmla="*/ 3717 w 5219"/>
              <a:gd name="T75" fmla="*/ 3342 h 4912"/>
              <a:gd name="T76" fmla="*/ 3716 w 5219"/>
              <a:gd name="T77" fmla="*/ 3210 h 4912"/>
              <a:gd name="T78" fmla="*/ 4783 w 5219"/>
              <a:gd name="T79" fmla="*/ 1561 h 4912"/>
              <a:gd name="T80" fmla="*/ 1111 w 5219"/>
              <a:gd name="T81" fmla="*/ 1218 h 4912"/>
              <a:gd name="T82" fmla="*/ 502 w 5219"/>
              <a:gd name="T83" fmla="*/ 609 h 4912"/>
              <a:gd name="T84" fmla="*/ 1500 w 5219"/>
              <a:gd name="T85" fmla="*/ 609 h 4912"/>
              <a:gd name="T86" fmla="*/ 1111 w 5219"/>
              <a:gd name="T87" fmla="*/ 220 h 4912"/>
              <a:gd name="T88" fmla="*/ 2610 w 5219"/>
              <a:gd name="T89" fmla="*/ 0 h 4912"/>
              <a:gd name="T90" fmla="*/ 2610 w 5219"/>
              <a:gd name="T91" fmla="*/ 220 h 4912"/>
              <a:gd name="T92" fmla="*/ 2221 w 5219"/>
              <a:gd name="T93" fmla="*/ 609 h 4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19" h="4912">
                <a:moveTo>
                  <a:pt x="4112" y="1218"/>
                </a:moveTo>
                <a:cubicBezTo>
                  <a:pt x="4448" y="1218"/>
                  <a:pt x="4721" y="945"/>
                  <a:pt x="4721" y="609"/>
                </a:cubicBezTo>
                <a:cubicBezTo>
                  <a:pt x="4721" y="273"/>
                  <a:pt x="4448" y="0"/>
                  <a:pt x="4112" y="0"/>
                </a:cubicBezTo>
                <a:cubicBezTo>
                  <a:pt x="3776" y="0"/>
                  <a:pt x="3503" y="273"/>
                  <a:pt x="3503" y="609"/>
                </a:cubicBezTo>
                <a:cubicBezTo>
                  <a:pt x="3503" y="945"/>
                  <a:pt x="3776" y="1218"/>
                  <a:pt x="4112" y="1218"/>
                </a:cubicBezTo>
                <a:close/>
                <a:moveTo>
                  <a:pt x="4112" y="220"/>
                </a:moveTo>
                <a:cubicBezTo>
                  <a:pt x="4327" y="220"/>
                  <a:pt x="4502" y="394"/>
                  <a:pt x="4502" y="609"/>
                </a:cubicBezTo>
                <a:cubicBezTo>
                  <a:pt x="4502" y="824"/>
                  <a:pt x="4327" y="998"/>
                  <a:pt x="4112" y="998"/>
                </a:cubicBezTo>
                <a:cubicBezTo>
                  <a:pt x="3897" y="998"/>
                  <a:pt x="3723" y="824"/>
                  <a:pt x="3723" y="609"/>
                </a:cubicBezTo>
                <a:cubicBezTo>
                  <a:pt x="3723" y="394"/>
                  <a:pt x="3897" y="220"/>
                  <a:pt x="4112" y="220"/>
                </a:cubicBezTo>
                <a:close/>
                <a:moveTo>
                  <a:pt x="5219" y="1777"/>
                </a:moveTo>
                <a:cubicBezTo>
                  <a:pt x="5219" y="1659"/>
                  <a:pt x="5174" y="1549"/>
                  <a:pt x="5092" y="1467"/>
                </a:cubicBezTo>
                <a:cubicBezTo>
                  <a:pt x="5010" y="1386"/>
                  <a:pt x="4900" y="1341"/>
                  <a:pt x="4783" y="1341"/>
                </a:cubicBezTo>
                <a:cubicBezTo>
                  <a:pt x="436" y="1341"/>
                  <a:pt x="436" y="1341"/>
                  <a:pt x="436" y="1341"/>
                </a:cubicBezTo>
                <a:cubicBezTo>
                  <a:pt x="319" y="1341"/>
                  <a:pt x="210" y="1386"/>
                  <a:pt x="128" y="1467"/>
                </a:cubicBezTo>
                <a:cubicBezTo>
                  <a:pt x="46" y="1549"/>
                  <a:pt x="0" y="1659"/>
                  <a:pt x="0" y="1777"/>
                </a:cubicBezTo>
                <a:cubicBezTo>
                  <a:pt x="0" y="3210"/>
                  <a:pt x="0" y="3210"/>
                  <a:pt x="0" y="3210"/>
                </a:cubicBezTo>
                <a:cubicBezTo>
                  <a:pt x="495" y="3210"/>
                  <a:pt x="495" y="3210"/>
                  <a:pt x="495" y="3210"/>
                </a:cubicBezTo>
                <a:cubicBezTo>
                  <a:pt x="495" y="4233"/>
                  <a:pt x="495" y="4233"/>
                  <a:pt x="495" y="4233"/>
                </a:cubicBezTo>
                <a:cubicBezTo>
                  <a:pt x="436" y="4233"/>
                  <a:pt x="436" y="4233"/>
                  <a:pt x="436" y="4233"/>
                </a:cubicBezTo>
                <a:cubicBezTo>
                  <a:pt x="319" y="4233"/>
                  <a:pt x="210" y="4278"/>
                  <a:pt x="128" y="4360"/>
                </a:cubicBezTo>
                <a:cubicBezTo>
                  <a:pt x="46" y="4442"/>
                  <a:pt x="0" y="4552"/>
                  <a:pt x="0" y="4669"/>
                </a:cubicBezTo>
                <a:cubicBezTo>
                  <a:pt x="0" y="4912"/>
                  <a:pt x="0" y="4912"/>
                  <a:pt x="0" y="4912"/>
                </a:cubicBezTo>
                <a:cubicBezTo>
                  <a:pt x="3999" y="4912"/>
                  <a:pt x="3999" y="4912"/>
                  <a:pt x="3999" y="4912"/>
                </a:cubicBezTo>
                <a:cubicBezTo>
                  <a:pt x="4219" y="4912"/>
                  <a:pt x="4219" y="4912"/>
                  <a:pt x="4219" y="4912"/>
                </a:cubicBezTo>
                <a:cubicBezTo>
                  <a:pt x="5218" y="4912"/>
                  <a:pt x="5218" y="4912"/>
                  <a:pt x="5218" y="4912"/>
                </a:cubicBezTo>
                <a:cubicBezTo>
                  <a:pt x="5218" y="4669"/>
                  <a:pt x="5218" y="4669"/>
                  <a:pt x="5218" y="4669"/>
                </a:cubicBezTo>
                <a:cubicBezTo>
                  <a:pt x="5218" y="4552"/>
                  <a:pt x="5173" y="4442"/>
                  <a:pt x="5090" y="4360"/>
                </a:cubicBezTo>
                <a:cubicBezTo>
                  <a:pt x="5008" y="4278"/>
                  <a:pt x="4899" y="4233"/>
                  <a:pt x="4782" y="4233"/>
                </a:cubicBezTo>
                <a:cubicBezTo>
                  <a:pt x="4719" y="4233"/>
                  <a:pt x="4719" y="4233"/>
                  <a:pt x="4719" y="4233"/>
                </a:cubicBezTo>
                <a:cubicBezTo>
                  <a:pt x="4719" y="3568"/>
                  <a:pt x="4719" y="3568"/>
                  <a:pt x="4719" y="3568"/>
                </a:cubicBezTo>
                <a:cubicBezTo>
                  <a:pt x="4971" y="3568"/>
                  <a:pt x="4971" y="3568"/>
                  <a:pt x="4971" y="3568"/>
                </a:cubicBezTo>
                <a:cubicBezTo>
                  <a:pt x="4916" y="3210"/>
                  <a:pt x="4916" y="3210"/>
                  <a:pt x="4916" y="3210"/>
                </a:cubicBezTo>
                <a:cubicBezTo>
                  <a:pt x="5219" y="3210"/>
                  <a:pt x="5219" y="3210"/>
                  <a:pt x="5219" y="3210"/>
                </a:cubicBezTo>
                <a:lnTo>
                  <a:pt x="5219" y="1777"/>
                </a:lnTo>
                <a:close/>
                <a:moveTo>
                  <a:pt x="3497" y="3561"/>
                </a:moveTo>
                <a:cubicBezTo>
                  <a:pt x="3497" y="4270"/>
                  <a:pt x="3497" y="4270"/>
                  <a:pt x="3497" y="4270"/>
                </a:cubicBezTo>
                <a:cubicBezTo>
                  <a:pt x="3442" y="4246"/>
                  <a:pt x="3382" y="4233"/>
                  <a:pt x="3320" y="4233"/>
                </a:cubicBezTo>
                <a:cubicBezTo>
                  <a:pt x="3217" y="4233"/>
                  <a:pt x="3217" y="4233"/>
                  <a:pt x="3217" y="4233"/>
                </a:cubicBezTo>
                <a:cubicBezTo>
                  <a:pt x="3217" y="3210"/>
                  <a:pt x="3217" y="3210"/>
                  <a:pt x="3217" y="3210"/>
                </a:cubicBezTo>
                <a:cubicBezTo>
                  <a:pt x="3303" y="3210"/>
                  <a:pt x="3303" y="3210"/>
                  <a:pt x="3303" y="3210"/>
                </a:cubicBezTo>
                <a:cubicBezTo>
                  <a:pt x="3249" y="3561"/>
                  <a:pt x="3249" y="3561"/>
                  <a:pt x="3249" y="3561"/>
                </a:cubicBezTo>
                <a:lnTo>
                  <a:pt x="3497" y="3561"/>
                </a:lnTo>
                <a:close/>
                <a:moveTo>
                  <a:pt x="1717" y="3210"/>
                </a:moveTo>
                <a:cubicBezTo>
                  <a:pt x="1995" y="3210"/>
                  <a:pt x="1995" y="3210"/>
                  <a:pt x="1995" y="3210"/>
                </a:cubicBezTo>
                <a:cubicBezTo>
                  <a:pt x="1995" y="4233"/>
                  <a:pt x="1995" y="4233"/>
                  <a:pt x="1995" y="4233"/>
                </a:cubicBezTo>
                <a:cubicBezTo>
                  <a:pt x="1896" y="4233"/>
                  <a:pt x="1896" y="4233"/>
                  <a:pt x="1896" y="4233"/>
                </a:cubicBezTo>
                <a:cubicBezTo>
                  <a:pt x="1833" y="4233"/>
                  <a:pt x="1773" y="4246"/>
                  <a:pt x="1717" y="4271"/>
                </a:cubicBezTo>
                <a:lnTo>
                  <a:pt x="1717" y="3210"/>
                </a:lnTo>
                <a:close/>
                <a:moveTo>
                  <a:pt x="1500" y="1777"/>
                </a:moveTo>
                <a:cubicBezTo>
                  <a:pt x="1500" y="3100"/>
                  <a:pt x="1500" y="3100"/>
                  <a:pt x="1500" y="3100"/>
                </a:cubicBezTo>
                <a:cubicBezTo>
                  <a:pt x="1498" y="3100"/>
                  <a:pt x="1498" y="3100"/>
                  <a:pt x="1498" y="3100"/>
                </a:cubicBezTo>
                <a:cubicBezTo>
                  <a:pt x="1498" y="4489"/>
                  <a:pt x="1498" y="4489"/>
                  <a:pt x="1498" y="4489"/>
                </a:cubicBezTo>
                <a:cubicBezTo>
                  <a:pt x="1473" y="4545"/>
                  <a:pt x="1460" y="4606"/>
                  <a:pt x="1460" y="4669"/>
                </a:cubicBezTo>
                <a:cubicBezTo>
                  <a:pt x="1460" y="4693"/>
                  <a:pt x="1460" y="4693"/>
                  <a:pt x="1460" y="4693"/>
                </a:cubicBezTo>
                <a:cubicBezTo>
                  <a:pt x="1217" y="4693"/>
                  <a:pt x="1217" y="4693"/>
                  <a:pt x="1217" y="4693"/>
                </a:cubicBezTo>
                <a:cubicBezTo>
                  <a:pt x="1217" y="2991"/>
                  <a:pt x="1217" y="2991"/>
                  <a:pt x="1217" y="2991"/>
                </a:cubicBezTo>
                <a:cubicBezTo>
                  <a:pt x="998" y="2991"/>
                  <a:pt x="998" y="2991"/>
                  <a:pt x="998" y="2991"/>
                </a:cubicBezTo>
                <a:cubicBezTo>
                  <a:pt x="998" y="4693"/>
                  <a:pt x="998" y="4693"/>
                  <a:pt x="998" y="4693"/>
                </a:cubicBezTo>
                <a:cubicBezTo>
                  <a:pt x="220" y="4693"/>
                  <a:pt x="220" y="4693"/>
                  <a:pt x="220" y="4693"/>
                </a:cubicBezTo>
                <a:cubicBezTo>
                  <a:pt x="220" y="4669"/>
                  <a:pt x="220" y="4669"/>
                  <a:pt x="220" y="4669"/>
                </a:cubicBezTo>
                <a:cubicBezTo>
                  <a:pt x="220" y="4548"/>
                  <a:pt x="315" y="4453"/>
                  <a:pt x="436" y="4453"/>
                </a:cubicBezTo>
                <a:cubicBezTo>
                  <a:pt x="715" y="4453"/>
                  <a:pt x="715" y="4453"/>
                  <a:pt x="715" y="4453"/>
                </a:cubicBezTo>
                <a:cubicBezTo>
                  <a:pt x="715" y="1954"/>
                  <a:pt x="715" y="1954"/>
                  <a:pt x="715" y="1954"/>
                </a:cubicBezTo>
                <a:cubicBezTo>
                  <a:pt x="495" y="1954"/>
                  <a:pt x="495" y="1954"/>
                  <a:pt x="495" y="1954"/>
                </a:cubicBezTo>
                <a:cubicBezTo>
                  <a:pt x="495" y="2990"/>
                  <a:pt x="495" y="2990"/>
                  <a:pt x="495" y="2990"/>
                </a:cubicBezTo>
                <a:cubicBezTo>
                  <a:pt x="220" y="2990"/>
                  <a:pt x="220" y="2990"/>
                  <a:pt x="220" y="2990"/>
                </a:cubicBezTo>
                <a:cubicBezTo>
                  <a:pt x="220" y="1777"/>
                  <a:pt x="220" y="1777"/>
                  <a:pt x="220" y="1777"/>
                </a:cubicBezTo>
                <a:cubicBezTo>
                  <a:pt x="220" y="1656"/>
                  <a:pt x="315" y="1561"/>
                  <a:pt x="436" y="1561"/>
                </a:cubicBezTo>
                <a:cubicBezTo>
                  <a:pt x="1556" y="1561"/>
                  <a:pt x="1556" y="1561"/>
                  <a:pt x="1556" y="1561"/>
                </a:cubicBezTo>
                <a:cubicBezTo>
                  <a:pt x="1519" y="1625"/>
                  <a:pt x="1500" y="1699"/>
                  <a:pt x="1500" y="1777"/>
                </a:cubicBezTo>
                <a:close/>
                <a:moveTo>
                  <a:pt x="3536" y="4693"/>
                </a:moveTo>
                <a:cubicBezTo>
                  <a:pt x="2717" y="4693"/>
                  <a:pt x="2717" y="4693"/>
                  <a:pt x="2717" y="4693"/>
                </a:cubicBezTo>
                <a:cubicBezTo>
                  <a:pt x="2717" y="2991"/>
                  <a:pt x="2717" y="2991"/>
                  <a:pt x="2717" y="2991"/>
                </a:cubicBezTo>
                <a:cubicBezTo>
                  <a:pt x="2497" y="2991"/>
                  <a:pt x="2497" y="2991"/>
                  <a:pt x="2497" y="2991"/>
                </a:cubicBezTo>
                <a:cubicBezTo>
                  <a:pt x="2497" y="4693"/>
                  <a:pt x="2497" y="4693"/>
                  <a:pt x="2497" y="4693"/>
                </a:cubicBezTo>
                <a:cubicBezTo>
                  <a:pt x="1679" y="4693"/>
                  <a:pt x="1679" y="4693"/>
                  <a:pt x="1679" y="4693"/>
                </a:cubicBezTo>
                <a:cubicBezTo>
                  <a:pt x="1679" y="4669"/>
                  <a:pt x="1679" y="4669"/>
                  <a:pt x="1679" y="4669"/>
                </a:cubicBezTo>
                <a:cubicBezTo>
                  <a:pt x="1679" y="4548"/>
                  <a:pt x="1774" y="4453"/>
                  <a:pt x="1896" y="4453"/>
                </a:cubicBezTo>
                <a:cubicBezTo>
                  <a:pt x="2214" y="4453"/>
                  <a:pt x="2214" y="4453"/>
                  <a:pt x="2214" y="4453"/>
                </a:cubicBezTo>
                <a:cubicBezTo>
                  <a:pt x="2214" y="1954"/>
                  <a:pt x="2214" y="1954"/>
                  <a:pt x="2214" y="1954"/>
                </a:cubicBezTo>
                <a:cubicBezTo>
                  <a:pt x="1995" y="1954"/>
                  <a:pt x="1995" y="1954"/>
                  <a:pt x="1995" y="1954"/>
                </a:cubicBezTo>
                <a:cubicBezTo>
                  <a:pt x="1995" y="2990"/>
                  <a:pt x="1995" y="2990"/>
                  <a:pt x="1995" y="2990"/>
                </a:cubicBezTo>
                <a:cubicBezTo>
                  <a:pt x="1719" y="2990"/>
                  <a:pt x="1719" y="2990"/>
                  <a:pt x="1719" y="2990"/>
                </a:cubicBezTo>
                <a:cubicBezTo>
                  <a:pt x="1719" y="1777"/>
                  <a:pt x="1719" y="1777"/>
                  <a:pt x="1719" y="1777"/>
                </a:cubicBezTo>
                <a:cubicBezTo>
                  <a:pt x="1719" y="1656"/>
                  <a:pt x="1814" y="1561"/>
                  <a:pt x="1936" y="1561"/>
                </a:cubicBezTo>
                <a:cubicBezTo>
                  <a:pt x="3280" y="1561"/>
                  <a:pt x="3280" y="1561"/>
                  <a:pt x="3280" y="1561"/>
                </a:cubicBezTo>
                <a:cubicBezTo>
                  <a:pt x="3401" y="1561"/>
                  <a:pt x="3496" y="1656"/>
                  <a:pt x="3496" y="1777"/>
                </a:cubicBezTo>
                <a:cubicBezTo>
                  <a:pt x="3496" y="2990"/>
                  <a:pt x="3496" y="2990"/>
                  <a:pt x="3496" y="2990"/>
                </a:cubicBezTo>
                <a:cubicBezTo>
                  <a:pt x="3217" y="2990"/>
                  <a:pt x="3217" y="2990"/>
                  <a:pt x="3217" y="2990"/>
                </a:cubicBezTo>
                <a:cubicBezTo>
                  <a:pt x="3217" y="1954"/>
                  <a:pt x="3217" y="1954"/>
                  <a:pt x="3217" y="1954"/>
                </a:cubicBezTo>
                <a:cubicBezTo>
                  <a:pt x="2997" y="1954"/>
                  <a:pt x="2997" y="1954"/>
                  <a:pt x="2997" y="1954"/>
                </a:cubicBezTo>
                <a:cubicBezTo>
                  <a:pt x="2997" y="4453"/>
                  <a:pt x="2997" y="4453"/>
                  <a:pt x="2997" y="4453"/>
                </a:cubicBezTo>
                <a:cubicBezTo>
                  <a:pt x="3320" y="4453"/>
                  <a:pt x="3320" y="4453"/>
                  <a:pt x="3320" y="4453"/>
                </a:cubicBezTo>
                <a:cubicBezTo>
                  <a:pt x="3441" y="4453"/>
                  <a:pt x="3536" y="4548"/>
                  <a:pt x="3536" y="4669"/>
                </a:cubicBezTo>
                <a:lnTo>
                  <a:pt x="3536" y="4693"/>
                </a:lnTo>
                <a:close/>
                <a:moveTo>
                  <a:pt x="5000" y="2990"/>
                </a:moveTo>
                <a:cubicBezTo>
                  <a:pt x="4882" y="2990"/>
                  <a:pt x="4882" y="2990"/>
                  <a:pt x="4882" y="2990"/>
                </a:cubicBezTo>
                <a:cubicBezTo>
                  <a:pt x="4718" y="1918"/>
                  <a:pt x="4718" y="1918"/>
                  <a:pt x="4718" y="1918"/>
                </a:cubicBezTo>
                <a:cubicBezTo>
                  <a:pt x="4501" y="1951"/>
                  <a:pt x="4501" y="1951"/>
                  <a:pt x="4501" y="1951"/>
                </a:cubicBezTo>
                <a:cubicBezTo>
                  <a:pt x="4715" y="3348"/>
                  <a:pt x="4715" y="3348"/>
                  <a:pt x="4715" y="3348"/>
                </a:cubicBezTo>
                <a:cubicBezTo>
                  <a:pt x="4499" y="3348"/>
                  <a:pt x="4499" y="3348"/>
                  <a:pt x="4499" y="3348"/>
                </a:cubicBezTo>
                <a:cubicBezTo>
                  <a:pt x="4499" y="4453"/>
                  <a:pt x="4499" y="4453"/>
                  <a:pt x="4499" y="4453"/>
                </a:cubicBezTo>
                <a:cubicBezTo>
                  <a:pt x="4782" y="4453"/>
                  <a:pt x="4782" y="4453"/>
                  <a:pt x="4782" y="4453"/>
                </a:cubicBezTo>
                <a:cubicBezTo>
                  <a:pt x="4904" y="4453"/>
                  <a:pt x="4999" y="4548"/>
                  <a:pt x="4999" y="4669"/>
                </a:cubicBezTo>
                <a:cubicBezTo>
                  <a:pt x="4999" y="4693"/>
                  <a:pt x="4999" y="4693"/>
                  <a:pt x="4999" y="4693"/>
                </a:cubicBezTo>
                <a:cubicBezTo>
                  <a:pt x="4219" y="4693"/>
                  <a:pt x="4219" y="4693"/>
                  <a:pt x="4219" y="4693"/>
                </a:cubicBezTo>
                <a:cubicBezTo>
                  <a:pt x="4219" y="3342"/>
                  <a:pt x="4219" y="3342"/>
                  <a:pt x="4219" y="3342"/>
                </a:cubicBezTo>
                <a:cubicBezTo>
                  <a:pt x="3999" y="3342"/>
                  <a:pt x="3999" y="3342"/>
                  <a:pt x="3999" y="3342"/>
                </a:cubicBezTo>
                <a:cubicBezTo>
                  <a:pt x="3999" y="4693"/>
                  <a:pt x="3999" y="4693"/>
                  <a:pt x="3999" y="4693"/>
                </a:cubicBezTo>
                <a:cubicBezTo>
                  <a:pt x="3756" y="4693"/>
                  <a:pt x="3756" y="4693"/>
                  <a:pt x="3756" y="4693"/>
                </a:cubicBezTo>
                <a:cubicBezTo>
                  <a:pt x="3756" y="4669"/>
                  <a:pt x="3756" y="4669"/>
                  <a:pt x="3756" y="4669"/>
                </a:cubicBezTo>
                <a:cubicBezTo>
                  <a:pt x="3756" y="4605"/>
                  <a:pt x="3743" y="4543"/>
                  <a:pt x="3717" y="4486"/>
                </a:cubicBezTo>
                <a:cubicBezTo>
                  <a:pt x="3717" y="3342"/>
                  <a:pt x="3717" y="3342"/>
                  <a:pt x="3717" y="3342"/>
                </a:cubicBezTo>
                <a:cubicBezTo>
                  <a:pt x="3505" y="3342"/>
                  <a:pt x="3505" y="3342"/>
                  <a:pt x="3505" y="3342"/>
                </a:cubicBezTo>
                <a:cubicBezTo>
                  <a:pt x="3525" y="3210"/>
                  <a:pt x="3525" y="3210"/>
                  <a:pt x="3525" y="3210"/>
                </a:cubicBezTo>
                <a:cubicBezTo>
                  <a:pt x="3716" y="3210"/>
                  <a:pt x="3716" y="3210"/>
                  <a:pt x="3716" y="3210"/>
                </a:cubicBezTo>
                <a:cubicBezTo>
                  <a:pt x="3716" y="1777"/>
                  <a:pt x="3716" y="1777"/>
                  <a:pt x="3716" y="1777"/>
                </a:cubicBezTo>
                <a:cubicBezTo>
                  <a:pt x="3716" y="1699"/>
                  <a:pt x="3696" y="1625"/>
                  <a:pt x="3659" y="1561"/>
                </a:cubicBezTo>
                <a:cubicBezTo>
                  <a:pt x="4783" y="1561"/>
                  <a:pt x="4783" y="1561"/>
                  <a:pt x="4783" y="1561"/>
                </a:cubicBezTo>
                <a:cubicBezTo>
                  <a:pt x="4905" y="1561"/>
                  <a:pt x="5000" y="1656"/>
                  <a:pt x="5000" y="1777"/>
                </a:cubicBezTo>
                <a:lnTo>
                  <a:pt x="5000" y="2990"/>
                </a:lnTo>
                <a:close/>
                <a:moveTo>
                  <a:pt x="1111" y="1218"/>
                </a:moveTo>
                <a:cubicBezTo>
                  <a:pt x="1447" y="1218"/>
                  <a:pt x="1720" y="945"/>
                  <a:pt x="1720" y="609"/>
                </a:cubicBezTo>
                <a:cubicBezTo>
                  <a:pt x="1720" y="273"/>
                  <a:pt x="1447" y="0"/>
                  <a:pt x="1111" y="0"/>
                </a:cubicBezTo>
                <a:cubicBezTo>
                  <a:pt x="775" y="0"/>
                  <a:pt x="502" y="273"/>
                  <a:pt x="502" y="609"/>
                </a:cubicBezTo>
                <a:cubicBezTo>
                  <a:pt x="502" y="945"/>
                  <a:pt x="775" y="1218"/>
                  <a:pt x="1111" y="1218"/>
                </a:cubicBezTo>
                <a:close/>
                <a:moveTo>
                  <a:pt x="1111" y="220"/>
                </a:moveTo>
                <a:cubicBezTo>
                  <a:pt x="1325" y="220"/>
                  <a:pt x="1500" y="394"/>
                  <a:pt x="1500" y="609"/>
                </a:cubicBezTo>
                <a:cubicBezTo>
                  <a:pt x="1500" y="824"/>
                  <a:pt x="1325" y="998"/>
                  <a:pt x="1111" y="998"/>
                </a:cubicBezTo>
                <a:cubicBezTo>
                  <a:pt x="896" y="998"/>
                  <a:pt x="721" y="824"/>
                  <a:pt x="721" y="609"/>
                </a:cubicBezTo>
                <a:cubicBezTo>
                  <a:pt x="721" y="394"/>
                  <a:pt x="896" y="220"/>
                  <a:pt x="1111" y="220"/>
                </a:cubicBezTo>
                <a:close/>
                <a:moveTo>
                  <a:pt x="2610" y="1218"/>
                </a:moveTo>
                <a:cubicBezTo>
                  <a:pt x="2946" y="1218"/>
                  <a:pt x="3219" y="945"/>
                  <a:pt x="3219" y="609"/>
                </a:cubicBezTo>
                <a:cubicBezTo>
                  <a:pt x="3219" y="273"/>
                  <a:pt x="2946" y="0"/>
                  <a:pt x="2610" y="0"/>
                </a:cubicBezTo>
                <a:cubicBezTo>
                  <a:pt x="2274" y="0"/>
                  <a:pt x="2001" y="273"/>
                  <a:pt x="2001" y="609"/>
                </a:cubicBezTo>
                <a:cubicBezTo>
                  <a:pt x="2001" y="945"/>
                  <a:pt x="2274" y="1218"/>
                  <a:pt x="2610" y="1218"/>
                </a:cubicBezTo>
                <a:close/>
                <a:moveTo>
                  <a:pt x="2610" y="220"/>
                </a:moveTo>
                <a:cubicBezTo>
                  <a:pt x="2825" y="220"/>
                  <a:pt x="3000" y="394"/>
                  <a:pt x="3000" y="609"/>
                </a:cubicBezTo>
                <a:cubicBezTo>
                  <a:pt x="3000" y="824"/>
                  <a:pt x="2825" y="998"/>
                  <a:pt x="2610" y="998"/>
                </a:cubicBezTo>
                <a:cubicBezTo>
                  <a:pt x="2396" y="998"/>
                  <a:pt x="2221" y="824"/>
                  <a:pt x="2221" y="609"/>
                </a:cubicBezTo>
                <a:cubicBezTo>
                  <a:pt x="2221" y="394"/>
                  <a:pt x="2396" y="220"/>
                  <a:pt x="2610" y="2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1">
            <a:extLst>
              <a:ext uri="{FF2B5EF4-FFF2-40B4-BE49-F238E27FC236}">
                <a16:creationId xmlns:a16="http://schemas.microsoft.com/office/drawing/2014/main" id="{B27B956D-60B6-4607-841B-49E6C7117164}"/>
              </a:ext>
            </a:extLst>
          </p:cNvPr>
          <p:cNvSpPr>
            <a:spLocks noChangeAspect="1" noEditPoints="1"/>
          </p:cNvSpPr>
          <p:nvPr/>
        </p:nvSpPr>
        <p:spPr bwMode="auto">
          <a:xfrm>
            <a:off x="657546" y="2227127"/>
            <a:ext cx="1319888" cy="909056"/>
          </a:xfrm>
          <a:custGeom>
            <a:avLst/>
            <a:gdLst>
              <a:gd name="T0" fmla="*/ 4531 w 5204"/>
              <a:gd name="T1" fmla="*/ 455 h 3717"/>
              <a:gd name="T2" fmla="*/ 4641 w 5204"/>
              <a:gd name="T3" fmla="*/ 345 h 3717"/>
              <a:gd name="T4" fmla="*/ 4751 w 5204"/>
              <a:gd name="T5" fmla="*/ 455 h 3717"/>
              <a:gd name="T6" fmla="*/ 4641 w 5204"/>
              <a:gd name="T7" fmla="*/ 565 h 3717"/>
              <a:gd name="T8" fmla="*/ 4531 w 5204"/>
              <a:gd name="T9" fmla="*/ 455 h 3717"/>
              <a:gd name="T10" fmla="*/ 4260 w 5204"/>
              <a:gd name="T11" fmla="*/ 565 h 3717"/>
              <a:gd name="T12" fmla="*/ 4370 w 5204"/>
              <a:gd name="T13" fmla="*/ 455 h 3717"/>
              <a:gd name="T14" fmla="*/ 4260 w 5204"/>
              <a:gd name="T15" fmla="*/ 345 h 3717"/>
              <a:gd name="T16" fmla="*/ 4150 w 5204"/>
              <a:gd name="T17" fmla="*/ 455 h 3717"/>
              <a:gd name="T18" fmla="*/ 4260 w 5204"/>
              <a:gd name="T19" fmla="*/ 565 h 3717"/>
              <a:gd name="T20" fmla="*/ 4805 w 5204"/>
              <a:gd name="T21" fmla="*/ 3717 h 3717"/>
              <a:gd name="T22" fmla="*/ 399 w 5204"/>
              <a:gd name="T23" fmla="*/ 3717 h 3717"/>
              <a:gd name="T24" fmla="*/ 0 w 5204"/>
              <a:gd name="T25" fmla="*/ 3318 h 3717"/>
              <a:gd name="T26" fmla="*/ 0 w 5204"/>
              <a:gd name="T27" fmla="*/ 399 h 3717"/>
              <a:gd name="T28" fmla="*/ 399 w 5204"/>
              <a:gd name="T29" fmla="*/ 0 h 3717"/>
              <a:gd name="T30" fmla="*/ 4805 w 5204"/>
              <a:gd name="T31" fmla="*/ 0 h 3717"/>
              <a:gd name="T32" fmla="*/ 5204 w 5204"/>
              <a:gd name="T33" fmla="*/ 399 h 3717"/>
              <a:gd name="T34" fmla="*/ 5204 w 5204"/>
              <a:gd name="T35" fmla="*/ 3318 h 3717"/>
              <a:gd name="T36" fmla="*/ 4805 w 5204"/>
              <a:gd name="T37" fmla="*/ 3717 h 3717"/>
              <a:gd name="T38" fmla="*/ 399 w 5204"/>
              <a:gd name="T39" fmla="*/ 166 h 3717"/>
              <a:gd name="T40" fmla="*/ 167 w 5204"/>
              <a:gd name="T41" fmla="*/ 399 h 3717"/>
              <a:gd name="T42" fmla="*/ 167 w 5204"/>
              <a:gd name="T43" fmla="*/ 3318 h 3717"/>
              <a:gd name="T44" fmla="*/ 399 w 5204"/>
              <a:gd name="T45" fmla="*/ 3551 h 3717"/>
              <a:gd name="T46" fmla="*/ 4805 w 5204"/>
              <a:gd name="T47" fmla="*/ 3551 h 3717"/>
              <a:gd name="T48" fmla="*/ 5038 w 5204"/>
              <a:gd name="T49" fmla="*/ 3318 h 3717"/>
              <a:gd name="T50" fmla="*/ 5038 w 5204"/>
              <a:gd name="T51" fmla="*/ 399 h 3717"/>
              <a:gd name="T52" fmla="*/ 4805 w 5204"/>
              <a:gd name="T53" fmla="*/ 166 h 3717"/>
              <a:gd name="T54" fmla="*/ 399 w 5204"/>
              <a:gd name="T55" fmla="*/ 166 h 3717"/>
              <a:gd name="T56" fmla="*/ 4834 w 5204"/>
              <a:gd name="T57" fmla="*/ 3332 h 3717"/>
              <a:gd name="T58" fmla="*/ 370 w 5204"/>
              <a:gd name="T59" fmla="*/ 3332 h 3717"/>
              <a:gd name="T60" fmla="*/ 370 w 5204"/>
              <a:gd name="T61" fmla="*/ 750 h 3717"/>
              <a:gd name="T62" fmla="*/ 4834 w 5204"/>
              <a:gd name="T63" fmla="*/ 750 h 3717"/>
              <a:gd name="T64" fmla="*/ 4834 w 5204"/>
              <a:gd name="T65" fmla="*/ 3332 h 3717"/>
              <a:gd name="T66" fmla="*/ 537 w 5204"/>
              <a:gd name="T67" fmla="*/ 3166 h 3717"/>
              <a:gd name="T68" fmla="*/ 4668 w 5204"/>
              <a:gd name="T69" fmla="*/ 3166 h 3717"/>
              <a:gd name="T70" fmla="*/ 4668 w 5204"/>
              <a:gd name="T71" fmla="*/ 917 h 3717"/>
              <a:gd name="T72" fmla="*/ 537 w 5204"/>
              <a:gd name="T73" fmla="*/ 917 h 3717"/>
              <a:gd name="T74" fmla="*/ 537 w 5204"/>
              <a:gd name="T75" fmla="*/ 3166 h 3717"/>
              <a:gd name="T76" fmla="*/ 3948 w 5204"/>
              <a:gd name="T77" fmla="*/ 538 h 3717"/>
              <a:gd name="T78" fmla="*/ 370 w 5204"/>
              <a:gd name="T79" fmla="*/ 538 h 3717"/>
              <a:gd name="T80" fmla="*/ 370 w 5204"/>
              <a:gd name="T81" fmla="*/ 372 h 3717"/>
              <a:gd name="T82" fmla="*/ 3948 w 5204"/>
              <a:gd name="T83" fmla="*/ 372 h 3717"/>
              <a:gd name="T84" fmla="*/ 3948 w 5204"/>
              <a:gd name="T85" fmla="*/ 538 h 3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04" h="3717">
                <a:moveTo>
                  <a:pt x="4531" y="455"/>
                </a:moveTo>
                <a:cubicBezTo>
                  <a:pt x="4531" y="394"/>
                  <a:pt x="4580" y="345"/>
                  <a:pt x="4641" y="345"/>
                </a:cubicBezTo>
                <a:cubicBezTo>
                  <a:pt x="4702" y="345"/>
                  <a:pt x="4751" y="394"/>
                  <a:pt x="4751" y="455"/>
                </a:cubicBezTo>
                <a:cubicBezTo>
                  <a:pt x="4751" y="516"/>
                  <a:pt x="4702" y="565"/>
                  <a:pt x="4641" y="565"/>
                </a:cubicBezTo>
                <a:cubicBezTo>
                  <a:pt x="4580" y="565"/>
                  <a:pt x="4531" y="516"/>
                  <a:pt x="4531" y="455"/>
                </a:cubicBezTo>
                <a:close/>
                <a:moveTo>
                  <a:pt x="4260" y="565"/>
                </a:moveTo>
                <a:cubicBezTo>
                  <a:pt x="4321" y="565"/>
                  <a:pt x="4370" y="516"/>
                  <a:pt x="4370" y="455"/>
                </a:cubicBezTo>
                <a:cubicBezTo>
                  <a:pt x="4370" y="394"/>
                  <a:pt x="4321" y="345"/>
                  <a:pt x="4260" y="345"/>
                </a:cubicBezTo>
                <a:cubicBezTo>
                  <a:pt x="4200" y="345"/>
                  <a:pt x="4150" y="394"/>
                  <a:pt x="4150" y="455"/>
                </a:cubicBezTo>
                <a:cubicBezTo>
                  <a:pt x="4150" y="516"/>
                  <a:pt x="4200" y="565"/>
                  <a:pt x="4260" y="565"/>
                </a:cubicBezTo>
                <a:close/>
                <a:moveTo>
                  <a:pt x="4805" y="3717"/>
                </a:moveTo>
                <a:cubicBezTo>
                  <a:pt x="399" y="3717"/>
                  <a:pt x="399" y="3717"/>
                  <a:pt x="399" y="3717"/>
                </a:cubicBezTo>
                <a:cubicBezTo>
                  <a:pt x="179" y="3717"/>
                  <a:pt x="0" y="3538"/>
                  <a:pt x="0" y="3318"/>
                </a:cubicBezTo>
                <a:cubicBezTo>
                  <a:pt x="0" y="399"/>
                  <a:pt x="0" y="399"/>
                  <a:pt x="0" y="399"/>
                </a:cubicBezTo>
                <a:cubicBezTo>
                  <a:pt x="0" y="179"/>
                  <a:pt x="179" y="0"/>
                  <a:pt x="399" y="0"/>
                </a:cubicBezTo>
                <a:cubicBezTo>
                  <a:pt x="4805" y="0"/>
                  <a:pt x="4805" y="0"/>
                  <a:pt x="4805" y="0"/>
                </a:cubicBezTo>
                <a:cubicBezTo>
                  <a:pt x="5025" y="0"/>
                  <a:pt x="5204" y="179"/>
                  <a:pt x="5204" y="399"/>
                </a:cubicBezTo>
                <a:cubicBezTo>
                  <a:pt x="5204" y="3318"/>
                  <a:pt x="5204" y="3318"/>
                  <a:pt x="5204" y="3318"/>
                </a:cubicBezTo>
                <a:cubicBezTo>
                  <a:pt x="5204" y="3538"/>
                  <a:pt x="5025" y="3717"/>
                  <a:pt x="4805" y="3717"/>
                </a:cubicBezTo>
                <a:close/>
                <a:moveTo>
                  <a:pt x="399" y="166"/>
                </a:moveTo>
                <a:cubicBezTo>
                  <a:pt x="271" y="166"/>
                  <a:pt x="167" y="271"/>
                  <a:pt x="167" y="399"/>
                </a:cubicBezTo>
                <a:cubicBezTo>
                  <a:pt x="167" y="3318"/>
                  <a:pt x="167" y="3318"/>
                  <a:pt x="167" y="3318"/>
                </a:cubicBezTo>
                <a:cubicBezTo>
                  <a:pt x="167" y="3446"/>
                  <a:pt x="271" y="3551"/>
                  <a:pt x="399" y="3551"/>
                </a:cubicBezTo>
                <a:cubicBezTo>
                  <a:pt x="4805" y="3551"/>
                  <a:pt x="4805" y="3551"/>
                  <a:pt x="4805" y="3551"/>
                </a:cubicBezTo>
                <a:cubicBezTo>
                  <a:pt x="4933" y="3551"/>
                  <a:pt x="5038" y="3446"/>
                  <a:pt x="5038" y="3318"/>
                </a:cubicBezTo>
                <a:cubicBezTo>
                  <a:pt x="5038" y="399"/>
                  <a:pt x="5038" y="399"/>
                  <a:pt x="5038" y="399"/>
                </a:cubicBezTo>
                <a:cubicBezTo>
                  <a:pt x="5038" y="271"/>
                  <a:pt x="4933" y="166"/>
                  <a:pt x="4805" y="166"/>
                </a:cubicBezTo>
                <a:lnTo>
                  <a:pt x="399" y="166"/>
                </a:lnTo>
                <a:close/>
                <a:moveTo>
                  <a:pt x="4834" y="3332"/>
                </a:moveTo>
                <a:cubicBezTo>
                  <a:pt x="370" y="3332"/>
                  <a:pt x="370" y="3332"/>
                  <a:pt x="370" y="3332"/>
                </a:cubicBezTo>
                <a:cubicBezTo>
                  <a:pt x="370" y="750"/>
                  <a:pt x="370" y="750"/>
                  <a:pt x="370" y="750"/>
                </a:cubicBezTo>
                <a:cubicBezTo>
                  <a:pt x="4834" y="750"/>
                  <a:pt x="4834" y="750"/>
                  <a:pt x="4834" y="750"/>
                </a:cubicBezTo>
                <a:lnTo>
                  <a:pt x="4834" y="3332"/>
                </a:lnTo>
                <a:close/>
                <a:moveTo>
                  <a:pt x="537" y="3166"/>
                </a:moveTo>
                <a:cubicBezTo>
                  <a:pt x="4668" y="3166"/>
                  <a:pt x="4668" y="3166"/>
                  <a:pt x="4668" y="3166"/>
                </a:cubicBezTo>
                <a:cubicBezTo>
                  <a:pt x="4668" y="917"/>
                  <a:pt x="4668" y="917"/>
                  <a:pt x="4668" y="917"/>
                </a:cubicBezTo>
                <a:cubicBezTo>
                  <a:pt x="537" y="917"/>
                  <a:pt x="537" y="917"/>
                  <a:pt x="537" y="917"/>
                </a:cubicBezTo>
                <a:lnTo>
                  <a:pt x="537" y="3166"/>
                </a:lnTo>
                <a:close/>
                <a:moveTo>
                  <a:pt x="3948" y="538"/>
                </a:moveTo>
                <a:cubicBezTo>
                  <a:pt x="370" y="538"/>
                  <a:pt x="370" y="538"/>
                  <a:pt x="370" y="538"/>
                </a:cubicBezTo>
                <a:cubicBezTo>
                  <a:pt x="370" y="372"/>
                  <a:pt x="370" y="372"/>
                  <a:pt x="370" y="372"/>
                </a:cubicBezTo>
                <a:cubicBezTo>
                  <a:pt x="3948" y="372"/>
                  <a:pt x="3948" y="372"/>
                  <a:pt x="3948" y="372"/>
                </a:cubicBezTo>
                <a:lnTo>
                  <a:pt x="3948" y="53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5">
            <a:extLst>
              <a:ext uri="{FF2B5EF4-FFF2-40B4-BE49-F238E27FC236}">
                <a16:creationId xmlns:a16="http://schemas.microsoft.com/office/drawing/2014/main" id="{661BA406-672C-4694-BDEB-414814D06483}"/>
              </a:ext>
            </a:extLst>
          </p:cNvPr>
          <p:cNvSpPr>
            <a:spLocks noChangeAspect="1" noEditPoints="1"/>
          </p:cNvSpPr>
          <p:nvPr/>
        </p:nvSpPr>
        <p:spPr bwMode="auto">
          <a:xfrm>
            <a:off x="8154607" y="2236208"/>
            <a:ext cx="632871" cy="942546"/>
          </a:xfrm>
          <a:custGeom>
            <a:avLst/>
            <a:gdLst>
              <a:gd name="T0" fmla="*/ 1517 w 3486"/>
              <a:gd name="T1" fmla="*/ 5192 h 5192"/>
              <a:gd name="T2" fmla="*/ 783 w 3486"/>
              <a:gd name="T3" fmla="*/ 4458 h 5192"/>
              <a:gd name="T4" fmla="*/ 783 w 3486"/>
              <a:gd name="T5" fmla="*/ 2464 h 5192"/>
              <a:gd name="T6" fmla="*/ 264 w 3486"/>
              <a:gd name="T7" fmla="*/ 2208 h 5192"/>
              <a:gd name="T8" fmla="*/ 0 w 3486"/>
              <a:gd name="T9" fmla="*/ 1572 h 5192"/>
              <a:gd name="T10" fmla="*/ 0 w 3486"/>
              <a:gd name="T11" fmla="*/ 693 h 5192"/>
              <a:gd name="T12" fmla="*/ 391 w 3486"/>
              <a:gd name="T13" fmla="*/ 693 h 5192"/>
              <a:gd name="T14" fmla="*/ 391 w 3486"/>
              <a:gd name="T15" fmla="*/ 0 h 5192"/>
              <a:gd name="T16" fmla="*/ 623 w 3486"/>
              <a:gd name="T17" fmla="*/ 0 h 5192"/>
              <a:gd name="T18" fmla="*/ 623 w 3486"/>
              <a:gd name="T19" fmla="*/ 693 h 5192"/>
              <a:gd name="T20" fmla="*/ 1176 w 3486"/>
              <a:gd name="T21" fmla="*/ 693 h 5192"/>
              <a:gd name="T22" fmla="*/ 1176 w 3486"/>
              <a:gd name="T23" fmla="*/ 0 h 5192"/>
              <a:gd name="T24" fmla="*/ 1408 w 3486"/>
              <a:gd name="T25" fmla="*/ 0 h 5192"/>
              <a:gd name="T26" fmla="*/ 1408 w 3486"/>
              <a:gd name="T27" fmla="*/ 693 h 5192"/>
              <a:gd name="T28" fmla="*/ 1799 w 3486"/>
              <a:gd name="T29" fmla="*/ 693 h 5192"/>
              <a:gd name="T30" fmla="*/ 1799 w 3486"/>
              <a:gd name="T31" fmla="*/ 1572 h 5192"/>
              <a:gd name="T32" fmla="*/ 1536 w 3486"/>
              <a:gd name="T33" fmla="*/ 2208 h 5192"/>
              <a:gd name="T34" fmla="*/ 1015 w 3486"/>
              <a:gd name="T35" fmla="*/ 2464 h 5192"/>
              <a:gd name="T36" fmla="*/ 1015 w 3486"/>
              <a:gd name="T37" fmla="*/ 4458 h 5192"/>
              <a:gd name="T38" fmla="*/ 1517 w 3486"/>
              <a:gd name="T39" fmla="*/ 4959 h 5192"/>
              <a:gd name="T40" fmla="*/ 2018 w 3486"/>
              <a:gd name="T41" fmla="*/ 4458 h 5192"/>
              <a:gd name="T42" fmla="*/ 2018 w 3486"/>
              <a:gd name="T43" fmla="*/ 3076 h 5192"/>
              <a:gd name="T44" fmla="*/ 2752 w 3486"/>
              <a:gd name="T45" fmla="*/ 2342 h 5192"/>
              <a:gd name="T46" fmla="*/ 3486 w 3486"/>
              <a:gd name="T47" fmla="*/ 3076 h 5192"/>
              <a:gd name="T48" fmla="*/ 3486 w 3486"/>
              <a:gd name="T49" fmla="*/ 5184 h 5192"/>
              <a:gd name="T50" fmla="*/ 3254 w 3486"/>
              <a:gd name="T51" fmla="*/ 5184 h 5192"/>
              <a:gd name="T52" fmla="*/ 3254 w 3486"/>
              <a:gd name="T53" fmla="*/ 3076 h 5192"/>
              <a:gd name="T54" fmla="*/ 2752 w 3486"/>
              <a:gd name="T55" fmla="*/ 2574 h 5192"/>
              <a:gd name="T56" fmla="*/ 2250 w 3486"/>
              <a:gd name="T57" fmla="*/ 3076 h 5192"/>
              <a:gd name="T58" fmla="*/ 2250 w 3486"/>
              <a:gd name="T59" fmla="*/ 4458 h 5192"/>
              <a:gd name="T60" fmla="*/ 1517 w 3486"/>
              <a:gd name="T61" fmla="*/ 5192 h 5192"/>
              <a:gd name="T62" fmla="*/ 232 w 3486"/>
              <a:gd name="T63" fmla="*/ 1415 h 5192"/>
              <a:gd name="T64" fmla="*/ 232 w 3486"/>
              <a:gd name="T65" fmla="*/ 1572 h 5192"/>
              <a:gd name="T66" fmla="*/ 900 w 3486"/>
              <a:gd name="T67" fmla="*/ 2239 h 5192"/>
              <a:gd name="T68" fmla="*/ 1567 w 3486"/>
              <a:gd name="T69" fmla="*/ 1572 h 5192"/>
              <a:gd name="T70" fmla="*/ 1567 w 3486"/>
              <a:gd name="T71" fmla="*/ 1415 h 5192"/>
              <a:gd name="T72" fmla="*/ 232 w 3486"/>
              <a:gd name="T73" fmla="*/ 1415 h 5192"/>
              <a:gd name="T74" fmla="*/ 232 w 3486"/>
              <a:gd name="T75" fmla="*/ 1183 h 5192"/>
              <a:gd name="T76" fmla="*/ 1567 w 3486"/>
              <a:gd name="T77" fmla="*/ 1183 h 5192"/>
              <a:gd name="T78" fmla="*/ 1567 w 3486"/>
              <a:gd name="T79" fmla="*/ 925 h 5192"/>
              <a:gd name="T80" fmla="*/ 232 w 3486"/>
              <a:gd name="T81" fmla="*/ 925 h 5192"/>
              <a:gd name="T82" fmla="*/ 232 w 3486"/>
              <a:gd name="T83" fmla="*/ 1183 h 5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86" h="5192">
                <a:moveTo>
                  <a:pt x="1517" y="5192"/>
                </a:moveTo>
                <a:cubicBezTo>
                  <a:pt x="1112" y="5192"/>
                  <a:pt x="783" y="4862"/>
                  <a:pt x="783" y="4458"/>
                </a:cubicBezTo>
                <a:cubicBezTo>
                  <a:pt x="783" y="2464"/>
                  <a:pt x="783" y="2464"/>
                  <a:pt x="783" y="2464"/>
                </a:cubicBezTo>
                <a:cubicBezTo>
                  <a:pt x="587" y="2438"/>
                  <a:pt x="406" y="2350"/>
                  <a:pt x="264" y="2208"/>
                </a:cubicBezTo>
                <a:cubicBezTo>
                  <a:pt x="94" y="2038"/>
                  <a:pt x="0" y="1812"/>
                  <a:pt x="0" y="1572"/>
                </a:cubicBezTo>
                <a:cubicBezTo>
                  <a:pt x="0" y="693"/>
                  <a:pt x="0" y="693"/>
                  <a:pt x="0" y="693"/>
                </a:cubicBezTo>
                <a:cubicBezTo>
                  <a:pt x="391" y="693"/>
                  <a:pt x="391" y="693"/>
                  <a:pt x="391" y="693"/>
                </a:cubicBezTo>
                <a:cubicBezTo>
                  <a:pt x="391" y="0"/>
                  <a:pt x="391" y="0"/>
                  <a:pt x="391" y="0"/>
                </a:cubicBezTo>
                <a:cubicBezTo>
                  <a:pt x="623" y="0"/>
                  <a:pt x="623" y="0"/>
                  <a:pt x="623" y="0"/>
                </a:cubicBezTo>
                <a:cubicBezTo>
                  <a:pt x="623" y="693"/>
                  <a:pt x="623" y="693"/>
                  <a:pt x="623" y="693"/>
                </a:cubicBezTo>
                <a:cubicBezTo>
                  <a:pt x="1176" y="693"/>
                  <a:pt x="1176" y="693"/>
                  <a:pt x="1176" y="693"/>
                </a:cubicBezTo>
                <a:cubicBezTo>
                  <a:pt x="1176" y="0"/>
                  <a:pt x="1176" y="0"/>
                  <a:pt x="1176" y="0"/>
                </a:cubicBezTo>
                <a:cubicBezTo>
                  <a:pt x="1408" y="0"/>
                  <a:pt x="1408" y="0"/>
                  <a:pt x="1408" y="0"/>
                </a:cubicBezTo>
                <a:cubicBezTo>
                  <a:pt x="1408" y="693"/>
                  <a:pt x="1408" y="693"/>
                  <a:pt x="1408" y="693"/>
                </a:cubicBezTo>
                <a:cubicBezTo>
                  <a:pt x="1799" y="693"/>
                  <a:pt x="1799" y="693"/>
                  <a:pt x="1799" y="693"/>
                </a:cubicBezTo>
                <a:cubicBezTo>
                  <a:pt x="1799" y="1572"/>
                  <a:pt x="1799" y="1572"/>
                  <a:pt x="1799" y="1572"/>
                </a:cubicBezTo>
                <a:cubicBezTo>
                  <a:pt x="1799" y="1812"/>
                  <a:pt x="1706" y="2038"/>
                  <a:pt x="1536" y="2208"/>
                </a:cubicBezTo>
                <a:cubicBezTo>
                  <a:pt x="1393" y="2350"/>
                  <a:pt x="1212" y="2439"/>
                  <a:pt x="1015" y="2464"/>
                </a:cubicBezTo>
                <a:cubicBezTo>
                  <a:pt x="1015" y="4458"/>
                  <a:pt x="1015" y="4458"/>
                  <a:pt x="1015" y="4458"/>
                </a:cubicBezTo>
                <a:cubicBezTo>
                  <a:pt x="1015" y="4734"/>
                  <a:pt x="1240" y="4959"/>
                  <a:pt x="1517" y="4959"/>
                </a:cubicBezTo>
                <a:cubicBezTo>
                  <a:pt x="1793" y="4959"/>
                  <a:pt x="2018" y="4734"/>
                  <a:pt x="2018" y="4458"/>
                </a:cubicBezTo>
                <a:cubicBezTo>
                  <a:pt x="2018" y="3076"/>
                  <a:pt x="2018" y="3076"/>
                  <a:pt x="2018" y="3076"/>
                </a:cubicBezTo>
                <a:cubicBezTo>
                  <a:pt x="2018" y="2671"/>
                  <a:pt x="2348" y="2342"/>
                  <a:pt x="2752" y="2342"/>
                </a:cubicBezTo>
                <a:cubicBezTo>
                  <a:pt x="3157" y="2342"/>
                  <a:pt x="3486" y="2671"/>
                  <a:pt x="3486" y="3076"/>
                </a:cubicBezTo>
                <a:cubicBezTo>
                  <a:pt x="3486" y="5184"/>
                  <a:pt x="3486" y="5184"/>
                  <a:pt x="3486" y="5184"/>
                </a:cubicBezTo>
                <a:cubicBezTo>
                  <a:pt x="3254" y="5184"/>
                  <a:pt x="3254" y="5184"/>
                  <a:pt x="3254" y="5184"/>
                </a:cubicBezTo>
                <a:cubicBezTo>
                  <a:pt x="3254" y="3076"/>
                  <a:pt x="3254" y="3076"/>
                  <a:pt x="3254" y="3076"/>
                </a:cubicBezTo>
                <a:cubicBezTo>
                  <a:pt x="3254" y="2799"/>
                  <a:pt x="3029" y="2574"/>
                  <a:pt x="2752" y="2574"/>
                </a:cubicBezTo>
                <a:cubicBezTo>
                  <a:pt x="2476" y="2574"/>
                  <a:pt x="2250" y="2799"/>
                  <a:pt x="2250" y="3076"/>
                </a:cubicBezTo>
                <a:cubicBezTo>
                  <a:pt x="2250" y="4458"/>
                  <a:pt x="2250" y="4458"/>
                  <a:pt x="2250" y="4458"/>
                </a:cubicBezTo>
                <a:cubicBezTo>
                  <a:pt x="2250" y="4862"/>
                  <a:pt x="1921" y="5192"/>
                  <a:pt x="1517" y="5192"/>
                </a:cubicBezTo>
                <a:close/>
                <a:moveTo>
                  <a:pt x="232" y="1415"/>
                </a:moveTo>
                <a:cubicBezTo>
                  <a:pt x="232" y="1572"/>
                  <a:pt x="232" y="1572"/>
                  <a:pt x="232" y="1572"/>
                </a:cubicBezTo>
                <a:cubicBezTo>
                  <a:pt x="232" y="1940"/>
                  <a:pt x="532" y="2239"/>
                  <a:pt x="900" y="2239"/>
                </a:cubicBezTo>
                <a:cubicBezTo>
                  <a:pt x="1268" y="2239"/>
                  <a:pt x="1567" y="1940"/>
                  <a:pt x="1567" y="1572"/>
                </a:cubicBezTo>
                <a:cubicBezTo>
                  <a:pt x="1567" y="1415"/>
                  <a:pt x="1567" y="1415"/>
                  <a:pt x="1567" y="1415"/>
                </a:cubicBezTo>
                <a:cubicBezTo>
                  <a:pt x="232" y="1415"/>
                  <a:pt x="232" y="1415"/>
                  <a:pt x="232" y="1415"/>
                </a:cubicBezTo>
                <a:close/>
                <a:moveTo>
                  <a:pt x="232" y="1183"/>
                </a:moveTo>
                <a:cubicBezTo>
                  <a:pt x="1567" y="1183"/>
                  <a:pt x="1567" y="1183"/>
                  <a:pt x="1567" y="1183"/>
                </a:cubicBezTo>
                <a:cubicBezTo>
                  <a:pt x="1567" y="925"/>
                  <a:pt x="1567" y="925"/>
                  <a:pt x="1567" y="925"/>
                </a:cubicBezTo>
                <a:cubicBezTo>
                  <a:pt x="232" y="925"/>
                  <a:pt x="232" y="925"/>
                  <a:pt x="232" y="925"/>
                </a:cubicBezTo>
                <a:cubicBezTo>
                  <a:pt x="232" y="1183"/>
                  <a:pt x="232" y="1183"/>
                  <a:pt x="232" y="11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2" name="Graphic 41" descr="Presentation with bar chart">
            <a:extLst>
              <a:ext uri="{FF2B5EF4-FFF2-40B4-BE49-F238E27FC236}">
                <a16:creationId xmlns:a16="http://schemas.microsoft.com/office/drawing/2014/main" id="{ADA0477F-5823-470C-BC42-DAFCA1612C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0475" y="2056209"/>
            <a:ext cx="1302544" cy="1302544"/>
          </a:xfrm>
          <a:prstGeom prst="rect">
            <a:avLst/>
          </a:prstGeom>
        </p:spPr>
      </p:pic>
      <p:pic>
        <p:nvPicPr>
          <p:cNvPr id="44" name="Graphic 43" descr="Home">
            <a:extLst>
              <a:ext uri="{FF2B5EF4-FFF2-40B4-BE49-F238E27FC236}">
                <a16:creationId xmlns:a16="http://schemas.microsoft.com/office/drawing/2014/main" id="{600C88CE-16A1-4ABD-87A6-708245F048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3207" y="2047647"/>
            <a:ext cx="1259714" cy="1259714"/>
          </a:xfrm>
          <a:prstGeom prst="rect">
            <a:avLst/>
          </a:prstGeom>
        </p:spPr>
      </p:pic>
    </p:spTree>
    <p:extLst>
      <p:ext uri="{BB962C8B-B14F-4D97-AF65-F5344CB8AC3E}">
        <p14:creationId xmlns:p14="http://schemas.microsoft.com/office/powerpoint/2010/main" val="310150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xEl>
                                              <p:pRg st="0" end="0"/>
                                            </p:txEl>
                                          </p:spTgt>
                                        </p:tgtEl>
                                        <p:attrNameLst>
                                          <p:attrName>style.visibility</p:attrName>
                                        </p:attrNameLst>
                                      </p:cBhvr>
                                      <p:to>
                                        <p:strVal val="visible"/>
                                      </p:to>
                                    </p:set>
                                    <p:animEffect transition="in" filter="fade">
                                      <p:cBhvr>
                                        <p:cTn id="14" dur="1000"/>
                                        <p:tgtEl>
                                          <p:spTgt spid="33">
                                            <p:txEl>
                                              <p:pRg st="0" end="0"/>
                                            </p:txEl>
                                          </p:spTgt>
                                        </p:tgtEl>
                                      </p:cBhvr>
                                    </p:animEffect>
                                    <p:anim calcmode="lin" valueType="num">
                                      <p:cBhvr>
                                        <p:cTn id="15"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fade">
                                      <p:cBhvr>
                                        <p:cTn id="28" dur="1000"/>
                                        <p:tgtEl>
                                          <p:spTgt spid="35">
                                            <p:txEl>
                                              <p:pRg st="0" end="0"/>
                                            </p:txEl>
                                          </p:spTgt>
                                        </p:tgtEl>
                                      </p:cBhvr>
                                    </p:animEffect>
                                    <p:anim calcmode="lin" valueType="num">
                                      <p:cBhvr>
                                        <p:cTn id="29"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fade">
                                      <p:cBhvr>
                                        <p:cTn id="35" dur="1000"/>
                                        <p:tgtEl>
                                          <p:spTgt spid="36">
                                            <p:txEl>
                                              <p:pRg st="0" end="0"/>
                                            </p:txEl>
                                          </p:spTgt>
                                        </p:tgtEl>
                                      </p:cBhvr>
                                    </p:animEffect>
                                    <p:anim calcmode="lin" valueType="num">
                                      <p:cBhvr>
                                        <p:cTn id="3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69155ED0-AB74-400C-A103-E7891BCFA7D7}"/>
              </a:ext>
            </a:extLst>
          </p:cNvPr>
          <p:cNvGraphicFramePr/>
          <p:nvPr>
            <p:extLst>
              <p:ext uri="{D42A27DB-BD31-4B8C-83A1-F6EECF244321}">
                <p14:modId xmlns:p14="http://schemas.microsoft.com/office/powerpoint/2010/main" val="1379933171"/>
              </p:ext>
            </p:extLst>
          </p:nvPr>
        </p:nvGraphicFramePr>
        <p:xfrm>
          <a:off x="3603947" y="43199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TextBox 42">
            <a:extLst>
              <a:ext uri="{FF2B5EF4-FFF2-40B4-BE49-F238E27FC236}">
                <a16:creationId xmlns:a16="http://schemas.microsoft.com/office/drawing/2014/main" id="{F0F31D83-16A4-4709-BE88-0F988226E141}"/>
              </a:ext>
            </a:extLst>
          </p:cNvPr>
          <p:cNvSpPr txBox="1"/>
          <p:nvPr/>
        </p:nvSpPr>
        <p:spPr>
          <a:xfrm>
            <a:off x="850473" y="2792809"/>
            <a:ext cx="2753474" cy="1107996"/>
          </a:xfrm>
          <a:prstGeom prst="rect">
            <a:avLst/>
          </a:prstGeom>
          <a:noFill/>
        </p:spPr>
        <p:txBody>
          <a:bodyPr wrap="square" lIns="0" tIns="0" rIns="0" bIns="0" rtlCol="0">
            <a:spAutoFit/>
          </a:bodyPr>
          <a:lstStyle/>
          <a:p>
            <a:pPr algn="ctr"/>
            <a:r>
              <a:rPr lang="en-US" sz="3600" b="1">
                <a:solidFill>
                  <a:schemeClr val="tx2"/>
                </a:solidFill>
              </a:rPr>
              <a:t>Uses for Your Team</a:t>
            </a:r>
          </a:p>
        </p:txBody>
      </p:sp>
      <p:pic>
        <p:nvPicPr>
          <p:cNvPr id="49" name="Graphic 48" descr="Lightbulb and gear">
            <a:extLst>
              <a:ext uri="{FF2B5EF4-FFF2-40B4-BE49-F238E27FC236}">
                <a16:creationId xmlns:a16="http://schemas.microsoft.com/office/drawing/2014/main" id="{8986E117-5F76-4C6D-9602-C58E615DD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0010" y="1582220"/>
            <a:ext cx="914400" cy="914400"/>
          </a:xfrm>
          <a:prstGeom prst="rect">
            <a:avLst/>
          </a:prstGeom>
        </p:spPr>
      </p:pic>
      <p:pic>
        <p:nvPicPr>
          <p:cNvPr id="51" name="Graphic 50" descr="Books">
            <a:extLst>
              <a:ext uri="{FF2B5EF4-FFF2-40B4-BE49-F238E27FC236}">
                <a16:creationId xmlns:a16="http://schemas.microsoft.com/office/drawing/2014/main" id="{8B690CE8-4081-4FC6-A978-72DFAACC16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2741" y="1091629"/>
            <a:ext cx="914400" cy="914400"/>
          </a:xfrm>
          <a:prstGeom prst="rect">
            <a:avLst/>
          </a:prstGeom>
        </p:spPr>
      </p:pic>
      <p:pic>
        <p:nvPicPr>
          <p:cNvPr id="53" name="Graphic 52" descr="Group success">
            <a:extLst>
              <a:ext uri="{FF2B5EF4-FFF2-40B4-BE49-F238E27FC236}">
                <a16:creationId xmlns:a16="http://schemas.microsoft.com/office/drawing/2014/main" id="{0925F98E-52C3-4C10-B6D7-5F60941D86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2611" y="2716707"/>
            <a:ext cx="914400" cy="914400"/>
          </a:xfrm>
          <a:prstGeom prst="rect">
            <a:avLst/>
          </a:prstGeom>
        </p:spPr>
      </p:pic>
      <p:pic>
        <p:nvPicPr>
          <p:cNvPr id="3" name="Graphic 2" descr="Teacher">
            <a:extLst>
              <a:ext uri="{FF2B5EF4-FFF2-40B4-BE49-F238E27FC236}">
                <a16:creationId xmlns:a16="http://schemas.microsoft.com/office/drawing/2014/main" id="{66B7A4B6-A519-47FD-96E8-CA14BE8781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32260" y="4290745"/>
            <a:ext cx="987817" cy="987817"/>
          </a:xfrm>
          <a:prstGeom prst="rect">
            <a:avLst/>
          </a:prstGeom>
        </p:spPr>
      </p:pic>
    </p:spTree>
    <p:extLst>
      <p:ext uri="{BB962C8B-B14F-4D97-AF65-F5344CB8AC3E}">
        <p14:creationId xmlns:p14="http://schemas.microsoft.com/office/powerpoint/2010/main" val="31815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0C41-5B20-4F6A-B359-AEE0C34BA989}"/>
              </a:ext>
            </a:extLst>
          </p:cNvPr>
          <p:cNvSpPr>
            <a:spLocks noGrp="1"/>
          </p:cNvSpPr>
          <p:nvPr>
            <p:ph type="title"/>
          </p:nvPr>
        </p:nvSpPr>
        <p:spPr>
          <a:xfrm>
            <a:off x="3975126" y="3559519"/>
            <a:ext cx="9667726" cy="713232"/>
          </a:xfrm>
        </p:spPr>
        <p:txBody>
          <a:bodyPr vert="horz" lIns="0" tIns="0" rIns="0" bIns="0" rtlCol="0" anchor="t" anchorCtr="0">
            <a:noAutofit/>
          </a:bodyPr>
          <a:lstStyle/>
          <a:p>
            <a:r>
              <a:rPr lang="en-US" sz="4800" dirty="0">
                <a:solidFill>
                  <a:srgbClr val="B01302"/>
                </a:solidFill>
              </a:rPr>
              <a:t>     Live Demo </a:t>
            </a:r>
          </a:p>
        </p:txBody>
      </p:sp>
      <p:pic>
        <p:nvPicPr>
          <p:cNvPr id="4" name="Picture 4" descr="Logo&#10;&#10;Description automatically generated">
            <a:extLst>
              <a:ext uri="{FF2B5EF4-FFF2-40B4-BE49-F238E27FC236}">
                <a16:creationId xmlns:a16="http://schemas.microsoft.com/office/drawing/2014/main" id="{A05E5F50-F251-49F7-8B7C-58FF93303A89}"/>
              </a:ext>
            </a:extLst>
          </p:cNvPr>
          <p:cNvPicPr>
            <a:picLocks noChangeAspect="1"/>
          </p:cNvPicPr>
          <p:nvPr/>
        </p:nvPicPr>
        <p:blipFill>
          <a:blip r:embed="rId2"/>
          <a:stretch>
            <a:fillRect/>
          </a:stretch>
        </p:blipFill>
        <p:spPr>
          <a:xfrm>
            <a:off x="2508857" y="1702205"/>
            <a:ext cx="7174286" cy="1596277"/>
          </a:xfrm>
          <a:prstGeom prst="rect">
            <a:avLst/>
          </a:prstGeom>
          <a:noFill/>
        </p:spPr>
      </p:pic>
      <p:sp>
        <p:nvSpPr>
          <p:cNvPr id="3" name="Text Placeholder 2">
            <a:extLst>
              <a:ext uri="{FF2B5EF4-FFF2-40B4-BE49-F238E27FC236}">
                <a16:creationId xmlns:a16="http://schemas.microsoft.com/office/drawing/2014/main" id="{FD81A808-BEE4-4100-8FFC-1008E35683A4}"/>
              </a:ext>
            </a:extLst>
          </p:cNvPr>
          <p:cNvSpPr>
            <a:spLocks noGrp="1"/>
          </p:cNvSpPr>
          <p:nvPr>
            <p:ph idx="1"/>
          </p:nvPr>
        </p:nvSpPr>
        <p:spPr>
          <a:xfrm>
            <a:off x="9882681" y="5588544"/>
            <a:ext cx="3439040" cy="2971800"/>
          </a:xfrm>
        </p:spPr>
        <p:txBody>
          <a:bodyPr vert="horz" lIns="0" tIns="0" rIns="0" bIns="0" rtlCol="0" anchor="t">
            <a:normAutofit/>
          </a:bodyPr>
          <a:lstStyle/>
          <a:p>
            <a:r>
              <a:rPr lang="en-US" dirty="0"/>
              <a:t>Anurag </a:t>
            </a:r>
            <a:r>
              <a:rPr lang="en-US"/>
              <a:t>Rajagopal</a:t>
            </a:r>
            <a:endParaRPr lang="en-US" dirty="0"/>
          </a:p>
        </p:txBody>
      </p:sp>
      <p:pic>
        <p:nvPicPr>
          <p:cNvPr id="5" name="Picture 4">
            <a:extLst>
              <a:ext uri="{FF2B5EF4-FFF2-40B4-BE49-F238E27FC236}">
                <a16:creationId xmlns:a16="http://schemas.microsoft.com/office/drawing/2014/main" id="{BC17FEA0-4940-4AEB-A29D-4EC96A739F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3696430" y="3505580"/>
            <a:ext cx="865616" cy="713232"/>
          </a:xfrm>
          <a:prstGeom prst="rect">
            <a:avLst/>
          </a:prstGeom>
        </p:spPr>
      </p:pic>
    </p:spTree>
    <p:extLst>
      <p:ext uri="{BB962C8B-B14F-4D97-AF65-F5344CB8AC3E}">
        <p14:creationId xmlns:p14="http://schemas.microsoft.com/office/powerpoint/2010/main" val="364431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7E48-D94A-4918-A5C1-01ACAF8F1FBF}"/>
              </a:ext>
            </a:extLst>
          </p:cNvPr>
          <p:cNvSpPr>
            <a:spLocks noGrp="1"/>
          </p:cNvSpPr>
          <p:nvPr>
            <p:ph type="title"/>
          </p:nvPr>
        </p:nvSpPr>
        <p:spPr/>
        <p:txBody>
          <a:bodyPr/>
          <a:lstStyle/>
          <a:p>
            <a:r>
              <a:rPr lang="en-US" dirty="0">
                <a:solidFill>
                  <a:srgbClr val="FF0000"/>
                </a:solidFill>
                <a:latin typeface="CVS Health Sans Medium"/>
              </a:rPr>
              <a:t>CVS East Los Angeles</a:t>
            </a:r>
            <a:endParaRPr lang="en-US" dirty="0">
              <a:solidFill>
                <a:srgbClr val="FF0000"/>
              </a:solidFill>
              <a:latin typeface="CVS Health Sans Medium" panose="020B0504020202020204" pitchFamily="34" charset="0"/>
            </a:endParaRPr>
          </a:p>
        </p:txBody>
      </p:sp>
      <p:sp>
        <p:nvSpPr>
          <p:cNvPr id="5" name="Slide Number Placeholder 4">
            <a:extLst>
              <a:ext uri="{FF2B5EF4-FFF2-40B4-BE49-F238E27FC236}">
                <a16:creationId xmlns:a16="http://schemas.microsoft.com/office/drawing/2014/main" id="{931CEC70-7D89-4E9B-9F36-BF186A8CDAA4}"/>
              </a:ext>
            </a:extLst>
          </p:cNvPr>
          <p:cNvSpPr>
            <a:spLocks noGrp="1"/>
          </p:cNvSpPr>
          <p:nvPr>
            <p:ph type="sldNum" sz="quarter" idx="12"/>
          </p:nvPr>
        </p:nvSpPr>
        <p:spPr/>
        <p:txBody>
          <a:bodyPr/>
          <a:lstStyle/>
          <a:p>
            <a:fld id="{661071BC-E21B-43B2-8045-5B6BF5080544}" type="slidenum">
              <a:rPr lang="en-US" smtClean="0"/>
              <a:t>17</a:t>
            </a:fld>
            <a:endParaRPr lang="en-US"/>
          </a:p>
        </p:txBody>
      </p:sp>
      <p:pic>
        <p:nvPicPr>
          <p:cNvPr id="14" name="Picture 13">
            <a:extLst>
              <a:ext uri="{FF2B5EF4-FFF2-40B4-BE49-F238E27FC236}">
                <a16:creationId xmlns:a16="http://schemas.microsoft.com/office/drawing/2014/main" id="{6E687D14-0F8B-4952-90B4-36EAC0194EAE}"/>
              </a:ext>
            </a:extLst>
          </p:cNvPr>
          <p:cNvPicPr>
            <a:picLocks noChangeAspect="1"/>
          </p:cNvPicPr>
          <p:nvPr/>
        </p:nvPicPr>
        <p:blipFill rotWithShape="1">
          <a:blip r:embed="rId2"/>
          <a:srcRect l="110" t="412" b="-412"/>
          <a:stretch/>
        </p:blipFill>
        <p:spPr>
          <a:xfrm>
            <a:off x="4225749" y="2288980"/>
            <a:ext cx="4302293" cy="3076460"/>
          </a:xfrm>
          <a:prstGeom prst="rect">
            <a:avLst/>
          </a:prstGeom>
        </p:spPr>
      </p:pic>
      <p:pic>
        <p:nvPicPr>
          <p:cNvPr id="15" name="Picture 14">
            <a:extLst>
              <a:ext uri="{FF2B5EF4-FFF2-40B4-BE49-F238E27FC236}">
                <a16:creationId xmlns:a16="http://schemas.microsoft.com/office/drawing/2014/main" id="{5A39722A-8452-41C6-9EA6-F8262343DD0D}"/>
              </a:ext>
            </a:extLst>
          </p:cNvPr>
          <p:cNvPicPr>
            <a:picLocks noChangeAspect="1"/>
          </p:cNvPicPr>
          <p:nvPr/>
        </p:nvPicPr>
        <p:blipFill>
          <a:blip r:embed="rId3"/>
          <a:stretch>
            <a:fillRect/>
          </a:stretch>
        </p:blipFill>
        <p:spPr>
          <a:xfrm>
            <a:off x="8852160" y="1612395"/>
            <a:ext cx="3098399" cy="4351338"/>
          </a:xfrm>
          <a:prstGeom prst="rect">
            <a:avLst/>
          </a:prstGeom>
        </p:spPr>
      </p:pic>
      <p:pic>
        <p:nvPicPr>
          <p:cNvPr id="18" name="Content Placeholder 17">
            <a:extLst>
              <a:ext uri="{FF2B5EF4-FFF2-40B4-BE49-F238E27FC236}">
                <a16:creationId xmlns:a16="http://schemas.microsoft.com/office/drawing/2014/main" id="{753E8119-D45B-4703-9EF7-E7A1D11E9000}"/>
              </a:ext>
            </a:extLst>
          </p:cNvPr>
          <p:cNvPicPr>
            <a:picLocks noGrp="1" noChangeAspect="1"/>
          </p:cNvPicPr>
          <p:nvPr>
            <p:ph idx="1"/>
          </p:nvPr>
        </p:nvPicPr>
        <p:blipFill>
          <a:blip r:embed="rId4"/>
          <a:stretch>
            <a:fillRect/>
          </a:stretch>
        </p:blipFill>
        <p:spPr>
          <a:xfrm>
            <a:off x="635748" y="1612395"/>
            <a:ext cx="3265883" cy="4351338"/>
          </a:xfrm>
          <a:prstGeom prst="rect">
            <a:avLst/>
          </a:prstGeom>
        </p:spPr>
      </p:pic>
    </p:spTree>
    <p:extLst>
      <p:ext uri="{BB962C8B-B14F-4D97-AF65-F5344CB8AC3E}">
        <p14:creationId xmlns:p14="http://schemas.microsoft.com/office/powerpoint/2010/main" val="3783680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07A162-9957-41C5-8D24-5FCF2DDC684E}"/>
              </a:ext>
            </a:extLst>
          </p:cNvPr>
          <p:cNvGrpSpPr/>
          <p:nvPr/>
        </p:nvGrpSpPr>
        <p:grpSpPr>
          <a:xfrm>
            <a:off x="5899152" y="2649212"/>
            <a:ext cx="393699" cy="1559576"/>
            <a:chOff x="5899151" y="2073651"/>
            <a:chExt cx="393699" cy="1967022"/>
          </a:xfrm>
        </p:grpSpPr>
        <p:cxnSp>
          <p:nvCxnSpPr>
            <p:cNvPr id="4" name="Straight Connector 3">
              <a:extLst>
                <a:ext uri="{FF2B5EF4-FFF2-40B4-BE49-F238E27FC236}">
                  <a16:creationId xmlns:a16="http://schemas.microsoft.com/office/drawing/2014/main" id="{78379774-3AE2-4B30-A655-5CB2EC2B4D68}"/>
                </a:ext>
              </a:extLst>
            </p:cNvPr>
            <p:cNvCxnSpPr/>
            <p:nvPr/>
          </p:nvCxnSpPr>
          <p:spPr>
            <a:xfrm>
              <a:off x="5899151" y="2073651"/>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7C2489-823C-49DC-A714-2CD5FB651899}"/>
                </a:ext>
              </a:extLst>
            </p:cNvPr>
            <p:cNvCxnSpPr/>
            <p:nvPr/>
          </p:nvCxnSpPr>
          <p:spPr>
            <a:xfrm>
              <a:off x="5899151" y="4040673"/>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340B37C3-0185-4AD1-A609-839DF5E9ED90}"/>
              </a:ext>
            </a:extLst>
          </p:cNvPr>
          <p:cNvSpPr>
            <a:spLocks noGrp="1"/>
          </p:cNvSpPr>
          <p:nvPr>
            <p:ph type="title"/>
          </p:nvPr>
        </p:nvSpPr>
        <p:spPr>
          <a:xfrm>
            <a:off x="1124994" y="3145873"/>
            <a:ext cx="9997440" cy="739495"/>
          </a:xfrm>
        </p:spPr>
        <p:txBody>
          <a:bodyPr/>
          <a:lstStyle/>
          <a:p>
            <a:r>
              <a:rPr lang="en-US"/>
              <a:t>AIX/UNIX File Systems</a:t>
            </a:r>
            <a:br>
              <a:rPr lang="en-US"/>
            </a:br>
            <a:r>
              <a:rPr lang="en-US"/>
              <a:t>Application File Review</a:t>
            </a:r>
            <a:br>
              <a:rPr lang="en-US"/>
            </a:br>
            <a:endParaRPr lang="en-US"/>
          </a:p>
        </p:txBody>
      </p:sp>
      <p:sp>
        <p:nvSpPr>
          <p:cNvPr id="2" name="TextBox 1">
            <a:extLst>
              <a:ext uri="{FF2B5EF4-FFF2-40B4-BE49-F238E27FC236}">
                <a16:creationId xmlns:a16="http://schemas.microsoft.com/office/drawing/2014/main" id="{864FDF1F-ED00-475A-8E4E-064FF84A7B76}"/>
              </a:ext>
            </a:extLst>
          </p:cNvPr>
          <p:cNvSpPr txBox="1"/>
          <p:nvPr/>
        </p:nvSpPr>
        <p:spPr>
          <a:xfrm>
            <a:off x="5424755" y="4357863"/>
            <a:ext cx="4469258" cy="369332"/>
          </a:xfrm>
          <a:prstGeom prst="rect">
            <a:avLst/>
          </a:prstGeom>
          <a:noFill/>
        </p:spPr>
        <p:txBody>
          <a:bodyPr wrap="square" lIns="0" tIns="0" rIns="0" bIns="0" rtlCol="0">
            <a:spAutoFit/>
          </a:bodyPr>
          <a:lstStyle/>
          <a:p>
            <a:pPr algn="l"/>
            <a:r>
              <a:rPr lang="en-US" sz="2400" dirty="0">
                <a:solidFill>
                  <a:schemeClr val="bg1"/>
                </a:solidFill>
              </a:rPr>
              <a:t>Ronald Roy</a:t>
            </a:r>
          </a:p>
        </p:txBody>
      </p:sp>
    </p:spTree>
    <p:extLst>
      <p:ext uri="{BB962C8B-B14F-4D97-AF65-F5344CB8AC3E}">
        <p14:creationId xmlns:p14="http://schemas.microsoft.com/office/powerpoint/2010/main" val="131863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828B-9E2B-44D2-A1AE-82CABEB784D9}"/>
              </a:ext>
            </a:extLst>
          </p:cNvPr>
          <p:cNvSpPr>
            <a:spLocks noGrp="1"/>
          </p:cNvSpPr>
          <p:nvPr>
            <p:ph type="ctrTitle"/>
          </p:nvPr>
        </p:nvSpPr>
        <p:spPr>
          <a:xfrm>
            <a:off x="403819" y="4113299"/>
            <a:ext cx="5894240" cy="2011680"/>
          </a:xfrm>
        </p:spPr>
        <p:txBody>
          <a:bodyPr/>
          <a:lstStyle/>
          <a:p>
            <a:r>
              <a:rPr lang="en-US" dirty="0"/>
              <a:t>ISACA Knowledge Quiz</a:t>
            </a:r>
          </a:p>
        </p:txBody>
      </p:sp>
    </p:spTree>
    <p:extLst>
      <p:ext uri="{BB962C8B-B14F-4D97-AF65-F5344CB8AC3E}">
        <p14:creationId xmlns:p14="http://schemas.microsoft.com/office/powerpoint/2010/main" val="364679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59238" y="1604127"/>
            <a:ext cx="8486454" cy="3075930"/>
          </a:xfrm>
        </p:spPr>
        <p:txBody>
          <a:bodyPr vert="horz" lIns="0" tIns="0" rIns="0" bIns="0" rtlCol="0" anchor="t">
            <a:noAutofit/>
          </a:bodyPr>
          <a:lstStyle/>
          <a:p>
            <a:pPr marL="0" marR="0" lvl="0" indent="0" algn="l" defTabSz="914400">
              <a:lnSpc>
                <a:spcPct val="15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CVS Health Sans Medium"/>
              </a:rPr>
              <a:t>General Updates - </a:t>
            </a:r>
            <a:r>
              <a:rPr kumimoji="0" lang="en-US" sz="1300" b="0" i="0" u="none" strike="noStrike" kern="1200" cap="none" spc="0" normalizeH="0" baseline="0" noProof="0" dirty="0">
                <a:ln>
                  <a:noFill/>
                </a:ln>
                <a:effectLst/>
                <a:uLnTx/>
                <a:uFillTx/>
                <a:latin typeface="CVS Health Sans Medium"/>
              </a:rPr>
              <a:t>Lynn Atkin</a:t>
            </a:r>
            <a:endParaRPr lang="en-US" sz="200" b="0" i="0" u="none" strike="noStrike" kern="1200" cap="none" spc="0" normalizeH="0" baseline="0" noProof="0" dirty="0">
              <a:ln>
                <a:noFill/>
              </a:ln>
              <a:effectLst/>
              <a:uLnTx/>
              <a:uFillTx/>
              <a:latin typeface="CVS Health Sans Medium"/>
            </a:endParaRPr>
          </a:p>
          <a:p>
            <a:pPr defTabSz="914400">
              <a:lnSpc>
                <a:spcPct val="150000"/>
              </a:lnSpc>
              <a:spcBef>
                <a:spcPts val="1000"/>
              </a:spcBef>
              <a:defRPr/>
            </a:pPr>
            <a:r>
              <a:rPr lang="en-US" dirty="0">
                <a:latin typeface="CVS Health Sans Medium"/>
              </a:rPr>
              <a:t>July Birthdays</a:t>
            </a:r>
            <a:r>
              <a:rPr kumimoji="0" lang="en-US" sz="1800" b="1" i="0" u="none" strike="noStrike" kern="1200" cap="none" spc="0" normalizeH="0" baseline="0" noProof="0" dirty="0">
                <a:ln>
                  <a:noFill/>
                </a:ln>
                <a:effectLst/>
                <a:uLnTx/>
                <a:uFillTx/>
                <a:latin typeface="CVS Health Sans Medium"/>
              </a:rPr>
              <a:t> &amp; Work Anniversaries -</a:t>
            </a:r>
            <a:r>
              <a:rPr lang="en-US" dirty="0">
                <a:latin typeface="CVS Health Sans Medium"/>
              </a:rPr>
              <a:t> </a:t>
            </a:r>
            <a:r>
              <a:rPr lang="en-US" sz="1300" dirty="0">
                <a:latin typeface="CVS Health Sans Medium"/>
              </a:rPr>
              <a:t> </a:t>
            </a:r>
            <a:r>
              <a:rPr lang="en-US" sz="1300" b="0" dirty="0">
                <a:latin typeface="CVS Health Sans Medium"/>
              </a:rPr>
              <a:t>Anurag Rajagopal</a:t>
            </a:r>
            <a:endParaRPr lang="en-US" sz="1300" b="0" i="0" u="none" strike="noStrike" kern="1200" cap="none" spc="0" normalizeH="0" baseline="0" noProof="0" dirty="0">
              <a:ln>
                <a:noFill/>
              </a:ln>
              <a:effectLst/>
              <a:uLnTx/>
              <a:uFillTx/>
              <a:latin typeface="CVS Health Sans Medium"/>
            </a:endParaRPr>
          </a:p>
          <a:p>
            <a:pPr defTabSz="914400">
              <a:lnSpc>
                <a:spcPct val="150000"/>
              </a:lnSpc>
              <a:spcBef>
                <a:spcPts val="1000"/>
              </a:spcBef>
              <a:defRPr/>
            </a:pPr>
            <a:r>
              <a:rPr lang="en-US" dirty="0" err="1">
                <a:latin typeface="CVS Health Sans Medium"/>
              </a:rPr>
              <a:t>LearningHub</a:t>
            </a:r>
            <a:r>
              <a:rPr lang="en-US" dirty="0">
                <a:latin typeface="CVS Health Sans Medium"/>
              </a:rPr>
              <a:t> Overview and Tutorial -  </a:t>
            </a:r>
            <a:r>
              <a:rPr lang="en-US" sz="1300" b="0" dirty="0">
                <a:latin typeface="CVS Health Sans Medium"/>
              </a:rPr>
              <a:t>A</a:t>
            </a:r>
            <a:r>
              <a:rPr kumimoji="0" lang="en-US" sz="1300" b="0" i="0" u="none" strike="noStrike" kern="1200" cap="none" spc="0" normalizeH="0" baseline="0" noProof="0" dirty="0">
                <a:ln>
                  <a:noFill/>
                </a:ln>
                <a:effectLst/>
                <a:uLnTx/>
                <a:uFillTx/>
                <a:latin typeface="CVS Health Sans Medium"/>
              </a:rPr>
              <a:t>nurag Rajagopal</a:t>
            </a:r>
            <a:r>
              <a:rPr kumimoji="0" lang="en-US" sz="1300" b="0" i="0" u="none" strike="noStrike" kern="1200" cap="none" spc="0" normalizeH="0" noProof="0" dirty="0">
                <a:ln>
                  <a:noFill/>
                </a:ln>
                <a:effectLst/>
                <a:uLnTx/>
                <a:uFillTx/>
                <a:latin typeface="CVS Health Sans Medium"/>
              </a:rPr>
              <a:t> and M</a:t>
            </a:r>
            <a:r>
              <a:rPr kumimoji="0" lang="en-US" sz="1300" b="0" i="0" u="none" strike="noStrike" kern="1200" cap="none" spc="0" normalizeH="0" baseline="0" noProof="0" dirty="0">
                <a:ln>
                  <a:noFill/>
                </a:ln>
                <a:effectLst/>
                <a:uLnTx/>
                <a:uFillTx/>
                <a:latin typeface="CVS Health Sans Medium"/>
              </a:rPr>
              <a:t>oriah Striegel</a:t>
            </a:r>
            <a:endParaRPr lang="en-US" sz="1300" b="0" dirty="0">
              <a:latin typeface="CVS Health Sans Medium"/>
            </a:endParaRPr>
          </a:p>
          <a:p>
            <a:pPr defTabSz="914400">
              <a:lnSpc>
                <a:spcPct val="150000"/>
              </a:lnSpc>
              <a:spcBef>
                <a:spcPts val="1000"/>
              </a:spcBef>
              <a:defRPr/>
            </a:pPr>
            <a:r>
              <a:rPr lang="en-US" dirty="0">
                <a:latin typeface="CVS Health Sans"/>
              </a:rPr>
              <a:t>AIX/UNIX File Systems Application File Review</a:t>
            </a:r>
            <a:r>
              <a:rPr lang="en-US" dirty="0">
                <a:latin typeface="CVS Health Sans Medium"/>
              </a:rPr>
              <a:t> -  </a:t>
            </a:r>
            <a:r>
              <a:rPr lang="en-US" sz="1300" b="0" dirty="0">
                <a:latin typeface="CVS Health Sans Medium"/>
              </a:rPr>
              <a:t>Ronald Roy</a:t>
            </a:r>
            <a:r>
              <a:rPr lang="en-US" dirty="0">
                <a:latin typeface="CVS Health Sans Medium"/>
              </a:rPr>
              <a:t> </a:t>
            </a:r>
            <a:endParaRPr lang="en-US" dirty="0"/>
          </a:p>
          <a:p>
            <a:pPr lvl="0" defTabSz="914400">
              <a:lnSpc>
                <a:spcPct val="150000"/>
              </a:lnSpc>
              <a:spcBef>
                <a:spcPts val="1000"/>
              </a:spcBef>
              <a:defRPr/>
            </a:pPr>
            <a:r>
              <a:rPr lang="en-US" dirty="0">
                <a:latin typeface="CVS Health Sans Medium"/>
              </a:rPr>
              <a:t>Kaseya Data Breach- </a:t>
            </a:r>
            <a:r>
              <a:rPr lang="en-US" sz="1300" b="0" dirty="0">
                <a:latin typeface="CVS Health Sans Medium"/>
              </a:rPr>
              <a:t>Moriah Striegel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CVS Health Sans Medium"/>
              </a:rPr>
              <a:t>Upcoming PTO &amp; Monthly Meeting Presenters – </a:t>
            </a:r>
            <a:r>
              <a:rPr lang="en-US" sz="1300" b="0" dirty="0">
                <a:latin typeface="CVS Health Sans Medium"/>
              </a:rPr>
              <a:t>A</a:t>
            </a:r>
            <a:r>
              <a:rPr kumimoji="0" lang="en-US" sz="1300" b="0" i="0" u="none" strike="noStrike" kern="1200" cap="none" spc="0" normalizeH="0" baseline="0" noProof="0" dirty="0">
                <a:ln>
                  <a:noFill/>
                </a:ln>
                <a:effectLst/>
                <a:uLnTx/>
                <a:uFillTx/>
                <a:latin typeface="CVS Health Sans Medium"/>
              </a:rPr>
              <a:t>nurag</a:t>
            </a:r>
            <a:r>
              <a:rPr kumimoji="0" lang="en-US" sz="1300" b="0" i="0" u="none" strike="noStrike" kern="1200" cap="none" spc="0" normalizeH="0" noProof="0" dirty="0">
                <a:ln>
                  <a:noFill/>
                </a:ln>
                <a:effectLst/>
                <a:uLnTx/>
                <a:uFillTx/>
                <a:latin typeface="CVS Health Sans Medium"/>
              </a:rPr>
              <a:t> Rajagopal</a:t>
            </a:r>
            <a:endParaRPr lang="en-US" sz="1300" b="0" i="0" u="none" strike="noStrike" kern="1200" cap="none" spc="0" normalizeH="0" baseline="0" noProof="0" dirty="0">
              <a:ln>
                <a:noFill/>
              </a:ln>
              <a:effectLst/>
              <a:uLnTx/>
              <a:uFillTx/>
              <a:latin typeface="CVS Health Sans Medium"/>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CVS Health Sans Medium"/>
              </a:rPr>
              <a:t>Open Forum - </a:t>
            </a:r>
            <a:r>
              <a:rPr kumimoji="0" lang="en-US" sz="1300" b="0" i="0" u="none" strike="noStrike" kern="1200" cap="none" spc="0" normalizeH="0" baseline="0" noProof="0" dirty="0">
                <a:ln>
                  <a:noFill/>
                </a:ln>
                <a:effectLst/>
                <a:uLnTx/>
                <a:uFillTx/>
                <a:latin typeface="CVS Health Sans Medium"/>
              </a:rPr>
              <a:t>Team</a:t>
            </a:r>
            <a:endParaRPr lang="en-US" sz="1300" b="0" i="0" u="none" strike="noStrike" kern="1200" cap="none" spc="0" normalizeH="0" baseline="0" noProof="0" dirty="0">
              <a:ln>
                <a:noFill/>
              </a:ln>
              <a:effectLst/>
              <a:uLnTx/>
              <a:uFillTx/>
              <a:latin typeface="CVS Health Sans Medium"/>
            </a:endParaRPr>
          </a:p>
          <a:p>
            <a:pPr lvl="1"/>
            <a:endParaRPr lang="en-US" dirty="0"/>
          </a:p>
          <a:p>
            <a:pPr lvl="1"/>
            <a:endParaRPr lang="en-US" dirty="0"/>
          </a:p>
        </p:txBody>
      </p:sp>
      <p:sp>
        <p:nvSpPr>
          <p:cNvPr id="4" name="Text Placeholder 2">
            <a:extLst>
              <a:ext uri="{FF2B5EF4-FFF2-40B4-BE49-F238E27FC236}">
                <a16:creationId xmlns:a16="http://schemas.microsoft.com/office/drawing/2014/main" id="{793B4D84-CEEE-4B06-B1C0-5209DCD30A35}"/>
              </a:ext>
            </a:extLst>
          </p:cNvPr>
          <p:cNvSpPr txBox="1">
            <a:spLocks/>
          </p:cNvSpPr>
          <p:nvPr/>
        </p:nvSpPr>
        <p:spPr bwMode="gray">
          <a:xfrm>
            <a:off x="6426866" y="1712984"/>
            <a:ext cx="5306120" cy="4220196"/>
          </a:xfrm>
          <a:prstGeom prst="rect">
            <a:avLst/>
          </a:prstGeom>
        </p:spPr>
        <p:txBody>
          <a:bodyPr vert="horz" lIns="0" tIns="0" rIns="0" bIns="0" rtlCol="0" anchor="t">
            <a:noAutofit/>
          </a:bodyPr>
          <a:lstStyle>
            <a:lvl1pPr marL="0" indent="0" algn="l" defTabSz="457200" rtl="0" eaLnBrk="1" latinLnBrk="0" hangingPunct="1">
              <a:lnSpc>
                <a:spcPct val="100000"/>
              </a:lnSpc>
              <a:spcBef>
                <a:spcPts val="1800"/>
              </a:spcBef>
              <a:spcAft>
                <a:spcPts val="0"/>
              </a:spcAft>
              <a:buClrTx/>
              <a:buFont typeface="Arial"/>
              <a:buNone/>
              <a:defRPr sz="1800" b="1" kern="1200">
                <a:solidFill>
                  <a:schemeClr val="tx2"/>
                </a:solidFill>
                <a:latin typeface="CVS Health Sans" panose="020B0504020202020204" pitchFamily="34" charset="0"/>
                <a:ea typeface="+mn-ea"/>
                <a:cs typeface="+mn-cs"/>
              </a:defRPr>
            </a:lvl1pPr>
            <a:lvl2pPr marL="0" indent="0" algn="l" defTabSz="457200" rtl="0" eaLnBrk="1" latinLnBrk="0" hangingPunct="1">
              <a:lnSpc>
                <a:spcPct val="100000"/>
              </a:lnSpc>
              <a:spcBef>
                <a:spcPts val="0"/>
              </a:spcBef>
              <a:spcAft>
                <a:spcPts val="0"/>
              </a:spcAft>
              <a:buClrTx/>
              <a:buFont typeface="Arial"/>
              <a:buNone/>
              <a:defRPr sz="1300" kern="1200">
                <a:solidFill>
                  <a:schemeClr val="tx2"/>
                </a:solidFill>
                <a:latin typeface="+mn-lt"/>
                <a:ea typeface="+mn-ea"/>
                <a:cs typeface="+mn-cs"/>
              </a:defRPr>
            </a:lvl2pPr>
            <a:lvl3pPr marL="177800" indent="-17780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3pPr>
            <a:lvl4pPr marL="342900" indent="-16510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4pPr>
            <a:lvl5pPr marL="520700" indent="-17780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685800" indent="-16510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6pPr>
            <a:lvl7pPr marL="863600" indent="-177800" algn="l" defTabSz="457200" rtl="0" eaLnBrk="1"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028700" indent="-165100" algn="l" defTabSz="457200" rtl="0" eaLnBrk="1"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8pPr>
            <a:lvl9pPr marL="1206500" indent="-177800" algn="l" defTabSz="457200" rtl="0" eaLnBrk="1"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0"/>
              </a:spcAft>
              <a:buClrTx/>
              <a:buSzTx/>
              <a:buFont typeface="Arial"/>
              <a:buNone/>
              <a:tabLst/>
              <a:defRPr/>
            </a:pPr>
            <a:endParaRPr kumimoji="0" lang="en-US" sz="1300" b="0" i="0" u="none" strike="noStrike" kern="1200" cap="none" spc="0" normalizeH="0" baseline="0" noProof="0">
              <a:ln>
                <a:noFill/>
              </a:ln>
              <a:solidFill>
                <a:srgbClr val="3F3F3F"/>
              </a:solidFill>
              <a:effectLst/>
              <a:uLnTx/>
              <a:uFillTx/>
              <a:latin typeface="CVS Health Sans"/>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a:buNone/>
              <a:tabLst/>
              <a:defRPr/>
            </a:pPr>
            <a:endParaRPr kumimoji="0" lang="en-US" sz="1300" b="0" i="0" u="none" strike="noStrike" kern="1200" cap="none" spc="0" normalizeH="0" baseline="0" noProof="0">
              <a:ln>
                <a:noFill/>
              </a:ln>
              <a:solidFill>
                <a:srgbClr val="3F3F3F"/>
              </a:solidFill>
              <a:effectLst/>
              <a:uLnTx/>
              <a:uFillTx/>
              <a:latin typeface="CVS Health Sans"/>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a:buNone/>
              <a:tabLst/>
              <a:defRPr/>
            </a:pPr>
            <a:endParaRPr kumimoji="0" lang="en-US" sz="1300" b="0" i="0" u="none" strike="noStrike" kern="1200" cap="none" spc="0" normalizeH="0" baseline="0" noProof="0">
              <a:ln>
                <a:noFill/>
              </a:ln>
              <a:solidFill>
                <a:srgbClr val="3F3F3F"/>
              </a:solidFill>
              <a:effectLst/>
              <a:uLnTx/>
              <a:uFillTx/>
              <a:latin typeface="CVS Health Sans"/>
              <a:ea typeface="+mn-ea"/>
              <a:cs typeface="+mn-cs"/>
            </a:endParaRPr>
          </a:p>
        </p:txBody>
      </p:sp>
    </p:spTree>
    <p:extLst>
      <p:ext uri="{BB962C8B-B14F-4D97-AF65-F5344CB8AC3E}">
        <p14:creationId xmlns:p14="http://schemas.microsoft.com/office/powerpoint/2010/main" val="32696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44B0-C061-4B0D-BE86-ABF3B4B89B04}"/>
              </a:ext>
            </a:extLst>
          </p:cNvPr>
          <p:cNvSpPr>
            <a:spLocks noGrp="1"/>
          </p:cNvSpPr>
          <p:nvPr>
            <p:ph type="ctrTitle"/>
          </p:nvPr>
        </p:nvSpPr>
        <p:spPr>
          <a:xfrm>
            <a:off x="1534160" y="1719120"/>
            <a:ext cx="9144000" cy="2387600"/>
          </a:xfrm>
        </p:spPr>
        <p:txBody>
          <a:bodyPr>
            <a:normAutofit/>
          </a:bodyPr>
          <a:lstStyle/>
          <a:p>
            <a:r>
              <a:rPr lang="en-US" sz="3200" b="1">
                <a:solidFill>
                  <a:schemeClr val="bg1"/>
                </a:solidFill>
                <a:latin typeface="CVS Health Sans Medium" panose="020B0504020202020204" pitchFamily="34" charset="0"/>
              </a:rPr>
              <a:t>Kaseya Data Breach</a:t>
            </a:r>
            <a:br>
              <a:rPr lang="en-US" sz="3200" b="1">
                <a:solidFill>
                  <a:schemeClr val="bg1"/>
                </a:solidFill>
                <a:latin typeface="CVS Health Sans Medium" panose="020B0504020202020204" pitchFamily="34" charset="0"/>
              </a:rPr>
            </a:br>
            <a:endParaRPr lang="en-US" sz="3200" b="1">
              <a:solidFill>
                <a:schemeClr val="bg1"/>
              </a:solidFill>
              <a:latin typeface="CVS Health Sans Medium" panose="020B0504020202020204" pitchFamily="34" charset="0"/>
            </a:endParaRPr>
          </a:p>
        </p:txBody>
      </p:sp>
      <p:sp>
        <p:nvSpPr>
          <p:cNvPr id="3" name="Subtitle 2">
            <a:extLst>
              <a:ext uri="{FF2B5EF4-FFF2-40B4-BE49-F238E27FC236}">
                <a16:creationId xmlns:a16="http://schemas.microsoft.com/office/drawing/2014/main" id="{684FBC05-526A-4A42-8F87-A420B211B9E6}"/>
              </a:ext>
            </a:extLst>
          </p:cNvPr>
          <p:cNvSpPr>
            <a:spLocks noGrp="1"/>
          </p:cNvSpPr>
          <p:nvPr>
            <p:ph type="subTitle" idx="1"/>
          </p:nvPr>
        </p:nvSpPr>
        <p:spPr>
          <a:xfrm>
            <a:off x="1534160" y="3651635"/>
            <a:ext cx="9144000" cy="1655762"/>
          </a:xfrm>
        </p:spPr>
        <p:txBody>
          <a:bodyPr>
            <a:normAutofit/>
          </a:bodyPr>
          <a:lstStyle/>
          <a:p>
            <a:r>
              <a:rPr lang="en-US" sz="2000">
                <a:solidFill>
                  <a:schemeClr val="bg1"/>
                </a:solidFill>
                <a:latin typeface="CVS Health Sans Medium" panose="020B0504020202020204" pitchFamily="34" charset="0"/>
              </a:rPr>
              <a:t>Moriah Striegel</a:t>
            </a:r>
          </a:p>
        </p:txBody>
      </p:sp>
      <p:sp>
        <p:nvSpPr>
          <p:cNvPr id="7" name="Slide Number Placeholder 6">
            <a:extLst>
              <a:ext uri="{FF2B5EF4-FFF2-40B4-BE49-F238E27FC236}">
                <a16:creationId xmlns:a16="http://schemas.microsoft.com/office/drawing/2014/main" id="{F3E6E83A-BB38-41F1-B5B0-8E9B15114C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071BC-E21B-43B2-8045-5B6BF50805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DF698727-4BAE-4276-AFDD-5E320361E2F6}"/>
              </a:ext>
            </a:extLst>
          </p:cNvPr>
          <p:cNvCxnSpPr>
            <a:cxnSpLocks/>
          </p:cNvCxnSpPr>
          <p:nvPr/>
        </p:nvCxnSpPr>
        <p:spPr>
          <a:xfrm>
            <a:off x="5809381" y="2685377"/>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58E3280-4749-4A89-BA48-41826B10F63C}"/>
              </a:ext>
            </a:extLst>
          </p:cNvPr>
          <p:cNvCxnSpPr>
            <a:cxnSpLocks/>
          </p:cNvCxnSpPr>
          <p:nvPr/>
        </p:nvCxnSpPr>
        <p:spPr>
          <a:xfrm>
            <a:off x="5809381" y="4240463"/>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26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C6A601-D6CE-4E14-B330-85BCB57ABB47}"/>
              </a:ext>
            </a:extLst>
          </p:cNvPr>
          <p:cNvSpPr/>
          <p:nvPr/>
        </p:nvSpPr>
        <p:spPr bwMode="gray">
          <a:xfrm>
            <a:off x="557929" y="530351"/>
            <a:ext cx="5106256" cy="414871"/>
          </a:xfrm>
          <a:prstGeom prst="rect">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9" name="Title 1">
            <a:extLst>
              <a:ext uri="{FF2B5EF4-FFF2-40B4-BE49-F238E27FC236}">
                <a16:creationId xmlns:a16="http://schemas.microsoft.com/office/drawing/2014/main" id="{7406E286-7D60-48A0-8FD8-7DD1274E9EC3}"/>
              </a:ext>
            </a:extLst>
          </p:cNvPr>
          <p:cNvSpPr>
            <a:spLocks noGrp="1"/>
          </p:cNvSpPr>
          <p:nvPr>
            <p:ph type="title"/>
          </p:nvPr>
        </p:nvSpPr>
        <p:spPr>
          <a:xfrm>
            <a:off x="557929" y="530351"/>
            <a:ext cx="4884168" cy="713232"/>
          </a:xfrm>
        </p:spPr>
        <p:txBody>
          <a:bodyPr vert="horz" lIns="0" tIns="0" rIns="0" bIns="0" rtlCol="0" anchor="t" anchorCtr="0">
            <a:normAutofit/>
          </a:bodyPr>
          <a:lstStyle/>
          <a:p>
            <a:pPr lvl="0" fontAlgn="ctr">
              <a:buSzPts val="1000"/>
              <a:tabLst>
                <a:tab pos="457200" algn="l"/>
              </a:tabLst>
            </a:pPr>
            <a:r>
              <a:rPr lang="en-US" b="1" kern="1200">
                <a:solidFill>
                  <a:schemeClr val="bg1"/>
                </a:solidFill>
                <a:latin typeface="+mj-lt"/>
                <a:ea typeface="+mj-ea"/>
                <a:cs typeface="+mj-cs"/>
              </a:rPr>
              <a:t> </a:t>
            </a:r>
            <a:r>
              <a:rPr lang="en-US">
                <a:solidFill>
                  <a:schemeClr val="bg1"/>
                </a:solidFill>
              </a:rPr>
              <a:t>The Breach</a:t>
            </a:r>
            <a:endParaRPr lang="en-US" b="1" kern="1200">
              <a:solidFill>
                <a:schemeClr val="bg1"/>
              </a:solidFill>
            </a:endParaRPr>
          </a:p>
        </p:txBody>
      </p:sp>
      <p:sp>
        <p:nvSpPr>
          <p:cNvPr id="4" name="TextBox 3">
            <a:extLst>
              <a:ext uri="{FF2B5EF4-FFF2-40B4-BE49-F238E27FC236}">
                <a16:creationId xmlns:a16="http://schemas.microsoft.com/office/drawing/2014/main" id="{8D01C216-8234-4051-AABF-7EFBF0EE5F37}"/>
              </a:ext>
            </a:extLst>
          </p:cNvPr>
          <p:cNvSpPr txBox="1"/>
          <p:nvPr/>
        </p:nvSpPr>
        <p:spPr bwMode="gray">
          <a:xfrm>
            <a:off x="753138" y="1196340"/>
            <a:ext cx="4884168" cy="3977640"/>
          </a:xfrm>
          <a:prstGeom prst="rect">
            <a:avLst/>
          </a:prstGeom>
        </p:spPr>
        <p:txBody>
          <a:bodyPr vert="horz" lIns="0" tIns="0" rIns="0" bIns="0" rtlCol="0">
            <a:normAutofit/>
          </a:bodyPr>
          <a:lstStyle/>
          <a:p>
            <a:pPr defTabSz="457200">
              <a:spcAft>
                <a:spcPts val="600"/>
              </a:spcAft>
            </a:pPr>
            <a:r>
              <a:rPr lang="en-US" dirty="0">
                <a:solidFill>
                  <a:schemeClr val="tx2"/>
                </a:solidFill>
              </a:rPr>
              <a:t>Kaseya, an IT and data management firm in the U.S., has become the victim in the largest ransomware attack ever.</a:t>
            </a:r>
          </a:p>
          <a:p>
            <a:pPr defTabSz="457200">
              <a:spcAft>
                <a:spcPts val="600"/>
              </a:spcAft>
            </a:pPr>
            <a:r>
              <a:rPr lang="en-US" dirty="0">
                <a:solidFill>
                  <a:schemeClr val="tx2"/>
                </a:solidFill>
              </a:rPr>
              <a:t>Attackers hacked into Kaseya’s VSA (Virtual System Administrator) system Friday, July 2, 2020, and the attack became known by Kaseya later that evening.</a:t>
            </a:r>
          </a:p>
          <a:p>
            <a:pPr defTabSz="457200">
              <a:spcAft>
                <a:spcPts val="600"/>
              </a:spcAft>
            </a:pPr>
            <a:r>
              <a:rPr lang="en-US" dirty="0">
                <a:solidFill>
                  <a:schemeClr val="tx2"/>
                </a:solidFill>
              </a:rPr>
              <a:t>Kaseya was targeted on this date because attackers knew most U.S. businesses would be out of office for July 4</a:t>
            </a:r>
            <a:r>
              <a:rPr lang="en-US" baseline="30000" dirty="0">
                <a:solidFill>
                  <a:schemeClr val="tx2"/>
                </a:solidFill>
              </a:rPr>
              <a:t>th</a:t>
            </a:r>
            <a:r>
              <a:rPr lang="en-US" dirty="0">
                <a:solidFill>
                  <a:schemeClr val="tx2"/>
                </a:solidFill>
              </a:rPr>
              <a:t>.</a:t>
            </a:r>
          </a:p>
          <a:p>
            <a:pPr defTabSz="457200">
              <a:spcAft>
                <a:spcPts val="600"/>
              </a:spcAft>
            </a:pPr>
            <a:r>
              <a:rPr lang="en-US" dirty="0">
                <a:solidFill>
                  <a:schemeClr val="tx2"/>
                </a:solidFill>
              </a:rPr>
              <a:t>The attackers demanded a ransom of $70 million Bitcoin for the decrypting key to the data.</a:t>
            </a:r>
          </a:p>
        </p:txBody>
      </p:sp>
      <p:pic>
        <p:nvPicPr>
          <p:cNvPr id="3" name="Picture 2" descr="Logo, company name&#10;&#10;Description automatically generated">
            <a:extLst>
              <a:ext uri="{FF2B5EF4-FFF2-40B4-BE49-F238E27FC236}">
                <a16:creationId xmlns:a16="http://schemas.microsoft.com/office/drawing/2014/main" id="{225B92E0-74B3-4400-A868-3E2A2ADEA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96340"/>
            <a:ext cx="6096001" cy="4465320"/>
          </a:xfrm>
          <a:prstGeom prst="rect">
            <a:avLst/>
          </a:prstGeom>
          <a:noFill/>
        </p:spPr>
      </p:pic>
      <p:pic>
        <p:nvPicPr>
          <p:cNvPr id="8" name="Graphic 7" descr="Bitcoin">
            <a:extLst>
              <a:ext uri="{FF2B5EF4-FFF2-40B4-BE49-F238E27FC236}">
                <a16:creationId xmlns:a16="http://schemas.microsoft.com/office/drawing/2014/main" id="{E2536D5B-A7F9-4A8B-9CF9-812A94EEB7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2813" y="4967898"/>
            <a:ext cx="914400" cy="914400"/>
          </a:xfrm>
          <a:prstGeom prst="rect">
            <a:avLst/>
          </a:prstGeom>
        </p:spPr>
      </p:pic>
    </p:spTree>
    <p:extLst>
      <p:ext uri="{BB962C8B-B14F-4D97-AF65-F5344CB8AC3E}">
        <p14:creationId xmlns:p14="http://schemas.microsoft.com/office/powerpoint/2010/main" val="420837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F504A-676F-4789-A0F2-7021083DCE27}"/>
              </a:ext>
            </a:extLst>
          </p:cNvPr>
          <p:cNvSpPr/>
          <p:nvPr/>
        </p:nvSpPr>
        <p:spPr bwMode="gray">
          <a:xfrm>
            <a:off x="3542872" y="943368"/>
            <a:ext cx="5106256" cy="414871"/>
          </a:xfrm>
          <a:prstGeom prst="rect">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9" name="Title 1">
            <a:extLst>
              <a:ext uri="{FF2B5EF4-FFF2-40B4-BE49-F238E27FC236}">
                <a16:creationId xmlns:a16="http://schemas.microsoft.com/office/drawing/2014/main" id="{7406E286-7D60-48A0-8FD8-7DD1274E9EC3}"/>
              </a:ext>
            </a:extLst>
          </p:cNvPr>
          <p:cNvSpPr>
            <a:spLocks noGrp="1"/>
          </p:cNvSpPr>
          <p:nvPr>
            <p:ph type="title"/>
          </p:nvPr>
        </p:nvSpPr>
        <p:spPr>
          <a:xfrm>
            <a:off x="3653916" y="943368"/>
            <a:ext cx="4884168" cy="713232"/>
          </a:xfrm>
        </p:spPr>
        <p:txBody>
          <a:bodyPr vert="horz" lIns="0" tIns="0" rIns="0" bIns="0" rtlCol="0" anchor="t" anchorCtr="0">
            <a:normAutofit/>
          </a:bodyPr>
          <a:lstStyle/>
          <a:p>
            <a:pPr lvl="0" fontAlgn="ctr">
              <a:buSzPts val="1000"/>
              <a:tabLst>
                <a:tab pos="457200" algn="l"/>
              </a:tabLst>
            </a:pPr>
            <a:r>
              <a:rPr lang="en-US" b="1" kern="1200">
                <a:solidFill>
                  <a:schemeClr val="bg1"/>
                </a:solidFill>
                <a:latin typeface="+mj-lt"/>
                <a:ea typeface="+mj-ea"/>
                <a:cs typeface="+mj-cs"/>
              </a:rPr>
              <a:t>Initial Statement from Kaseya</a:t>
            </a:r>
          </a:p>
        </p:txBody>
      </p:sp>
      <p:sp>
        <p:nvSpPr>
          <p:cNvPr id="4" name="TextBox 3">
            <a:extLst>
              <a:ext uri="{FF2B5EF4-FFF2-40B4-BE49-F238E27FC236}">
                <a16:creationId xmlns:a16="http://schemas.microsoft.com/office/drawing/2014/main" id="{8D01C216-8234-4051-AABF-7EFBF0EE5F37}"/>
              </a:ext>
            </a:extLst>
          </p:cNvPr>
          <p:cNvSpPr txBox="1"/>
          <p:nvPr/>
        </p:nvSpPr>
        <p:spPr bwMode="gray">
          <a:xfrm>
            <a:off x="2632603" y="1655506"/>
            <a:ext cx="6926794" cy="3022228"/>
          </a:xfrm>
          <a:prstGeom prst="rect">
            <a:avLst/>
          </a:prstGeom>
        </p:spPr>
        <p:txBody>
          <a:bodyPr vert="horz" lIns="0" tIns="0" rIns="0" bIns="0" rtlCol="0">
            <a:normAutofit fontScale="77500" lnSpcReduction="20000"/>
          </a:bodyPr>
          <a:lstStyle/>
          <a:p>
            <a:r>
              <a:rPr lang="en-US"/>
              <a:t>July 2, 2021 - 4:00 PM EDT</a:t>
            </a:r>
          </a:p>
          <a:p>
            <a:r>
              <a:rPr lang="en-US"/>
              <a:t>We are investigating a potential attack against the VSA that indicates to have been limited to a small number of our on-premises customers only. We have proactively shut down our SaaS servers out of an abundance of caution.</a:t>
            </a:r>
          </a:p>
          <a:p>
            <a:r>
              <a:rPr lang="en-US" b="1"/>
              <a:t>We are in the process of investigating the root cause of the incident with the utmost vigilance, we have:</a:t>
            </a:r>
            <a:endParaRPr lang="en-US"/>
          </a:p>
          <a:p>
            <a:r>
              <a:rPr lang="en-US"/>
              <a:t>Notified all of our on-premise customers to immediately shutdown their VSA servers</a:t>
            </a:r>
          </a:p>
          <a:p>
            <a:r>
              <a:rPr lang="en-US"/>
              <a:t>Shutdown our SaaS Servers</a:t>
            </a:r>
          </a:p>
          <a:p>
            <a:r>
              <a:rPr lang="en-US"/>
              <a:t>We have been further notified by a few security firms of the issue and we are working closely with them as well. While we continue to investigate the incident, we will update our customers (and interested parties) as we have more information.</a:t>
            </a:r>
          </a:p>
          <a:p>
            <a:r>
              <a:rPr lang="en-US"/>
              <a:t>Sincerely,</a:t>
            </a:r>
            <a:br>
              <a:rPr lang="en-US"/>
            </a:br>
            <a:r>
              <a:rPr lang="en-US"/>
              <a:t>Kaseya</a:t>
            </a:r>
          </a:p>
          <a:p>
            <a:endParaRPr lang="en-US"/>
          </a:p>
          <a:p>
            <a:r>
              <a:rPr lang="en-US"/>
              <a:t>Kaseya’s other statements and timeline of events can be found here:</a:t>
            </a:r>
          </a:p>
          <a:p>
            <a:r>
              <a:rPr lang="en-US">
                <a:hlinkClick r:id="rId2"/>
              </a:rPr>
              <a:t>https://www.kaseya.com/potential-attack-on-kaseya-vsa/</a:t>
            </a:r>
            <a:r>
              <a:rPr lang="en-US"/>
              <a:t> </a:t>
            </a:r>
          </a:p>
        </p:txBody>
      </p:sp>
      <p:sp>
        <p:nvSpPr>
          <p:cNvPr id="5" name="Freeform 89">
            <a:extLst>
              <a:ext uri="{FF2B5EF4-FFF2-40B4-BE49-F238E27FC236}">
                <a16:creationId xmlns:a16="http://schemas.microsoft.com/office/drawing/2014/main" id="{80172545-25BF-4335-8D2B-5658F269DDF7}"/>
              </a:ext>
            </a:extLst>
          </p:cNvPr>
          <p:cNvSpPr>
            <a:spLocks noChangeAspect="1" noEditPoints="1"/>
          </p:cNvSpPr>
          <p:nvPr/>
        </p:nvSpPr>
        <p:spPr bwMode="auto">
          <a:xfrm>
            <a:off x="8841581" y="3755248"/>
            <a:ext cx="519817" cy="837216"/>
          </a:xfrm>
          <a:custGeom>
            <a:avLst/>
            <a:gdLst>
              <a:gd name="T0" fmla="*/ 2507 w 3236"/>
              <a:gd name="T1" fmla="*/ 5212 h 5212"/>
              <a:gd name="T2" fmla="*/ 2383 w 3236"/>
              <a:gd name="T3" fmla="*/ 4773 h 5212"/>
              <a:gd name="T4" fmla="*/ 992 w 3236"/>
              <a:gd name="T5" fmla="*/ 4278 h 5212"/>
              <a:gd name="T6" fmla="*/ 730 w 3236"/>
              <a:gd name="T7" fmla="*/ 5211 h 5212"/>
              <a:gd name="T8" fmla="*/ 506 w 3236"/>
              <a:gd name="T9" fmla="*/ 5148 h 5212"/>
              <a:gd name="T10" fmla="*/ 1364 w 3236"/>
              <a:gd name="T11" fmla="*/ 2093 h 5212"/>
              <a:gd name="T12" fmla="*/ 1080 w 3236"/>
              <a:gd name="T13" fmla="*/ 1618 h 5212"/>
              <a:gd name="T14" fmla="*/ 1618 w 3236"/>
              <a:gd name="T15" fmla="*/ 1080 h 5212"/>
              <a:gd name="T16" fmla="*/ 2157 w 3236"/>
              <a:gd name="T17" fmla="*/ 1618 h 5212"/>
              <a:gd name="T18" fmla="*/ 1873 w 3236"/>
              <a:gd name="T19" fmla="*/ 2093 h 5212"/>
              <a:gd name="T20" fmla="*/ 2731 w 3236"/>
              <a:gd name="T21" fmla="*/ 5149 h 5212"/>
              <a:gd name="T22" fmla="*/ 2507 w 3236"/>
              <a:gd name="T23" fmla="*/ 5212 h 5212"/>
              <a:gd name="T24" fmla="*/ 1138 w 3236"/>
              <a:gd name="T25" fmla="*/ 4082 h 5212"/>
              <a:gd name="T26" fmla="*/ 2306 w 3236"/>
              <a:gd name="T27" fmla="*/ 4498 h 5212"/>
              <a:gd name="T28" fmla="*/ 1971 w 3236"/>
              <a:gd name="T29" fmla="*/ 3305 h 5212"/>
              <a:gd name="T30" fmla="*/ 1138 w 3236"/>
              <a:gd name="T31" fmla="*/ 4082 h 5212"/>
              <a:gd name="T32" fmla="*/ 1369 w 3236"/>
              <a:gd name="T33" fmla="*/ 2938 h 5212"/>
              <a:gd name="T34" fmla="*/ 1136 w 3236"/>
              <a:gd name="T35" fmla="*/ 3765 h 5212"/>
              <a:gd name="T36" fmla="*/ 1817 w 3236"/>
              <a:gd name="T37" fmla="*/ 3130 h 5212"/>
              <a:gd name="T38" fmla="*/ 1369 w 3236"/>
              <a:gd name="T39" fmla="*/ 2938 h 5212"/>
              <a:gd name="T40" fmla="*/ 1433 w 3236"/>
              <a:gd name="T41" fmla="*/ 2711 h 5212"/>
              <a:gd name="T42" fmla="*/ 1855 w 3236"/>
              <a:gd name="T43" fmla="*/ 2893 h 5212"/>
              <a:gd name="T44" fmla="*/ 1648 w 3236"/>
              <a:gd name="T45" fmla="*/ 2156 h 5212"/>
              <a:gd name="T46" fmla="*/ 1588 w 3236"/>
              <a:gd name="T47" fmla="*/ 2156 h 5212"/>
              <a:gd name="T48" fmla="*/ 1433 w 3236"/>
              <a:gd name="T49" fmla="*/ 2711 h 5212"/>
              <a:gd name="T50" fmla="*/ 1618 w 3236"/>
              <a:gd name="T51" fmla="*/ 1313 h 5212"/>
              <a:gd name="T52" fmla="*/ 1313 w 3236"/>
              <a:gd name="T53" fmla="*/ 1618 h 5212"/>
              <a:gd name="T54" fmla="*/ 1618 w 3236"/>
              <a:gd name="T55" fmla="*/ 1924 h 5212"/>
              <a:gd name="T56" fmla="*/ 1924 w 3236"/>
              <a:gd name="T57" fmla="*/ 1618 h 5212"/>
              <a:gd name="T58" fmla="*/ 1618 w 3236"/>
              <a:gd name="T59" fmla="*/ 1313 h 5212"/>
              <a:gd name="T60" fmla="*/ 473 w 3236"/>
              <a:gd name="T61" fmla="*/ 2761 h 5212"/>
              <a:gd name="T62" fmla="*/ 0 w 3236"/>
              <a:gd name="T63" fmla="*/ 1618 h 5212"/>
              <a:gd name="T64" fmla="*/ 474 w 3236"/>
              <a:gd name="T65" fmla="*/ 474 h 5212"/>
              <a:gd name="T66" fmla="*/ 1618 w 3236"/>
              <a:gd name="T67" fmla="*/ 0 h 5212"/>
              <a:gd name="T68" fmla="*/ 2762 w 3236"/>
              <a:gd name="T69" fmla="*/ 474 h 5212"/>
              <a:gd name="T70" fmla="*/ 3236 w 3236"/>
              <a:gd name="T71" fmla="*/ 1618 h 5212"/>
              <a:gd name="T72" fmla="*/ 2764 w 3236"/>
              <a:gd name="T73" fmla="*/ 2761 h 5212"/>
              <a:gd name="T74" fmla="*/ 2599 w 3236"/>
              <a:gd name="T75" fmla="*/ 2596 h 5212"/>
              <a:gd name="T76" fmla="*/ 3003 w 3236"/>
              <a:gd name="T77" fmla="*/ 1618 h 5212"/>
              <a:gd name="T78" fmla="*/ 2598 w 3236"/>
              <a:gd name="T79" fmla="*/ 639 h 5212"/>
              <a:gd name="T80" fmla="*/ 1618 w 3236"/>
              <a:gd name="T81" fmla="*/ 233 h 5212"/>
              <a:gd name="T82" fmla="*/ 639 w 3236"/>
              <a:gd name="T83" fmla="*/ 639 h 5212"/>
              <a:gd name="T84" fmla="*/ 234 w 3236"/>
              <a:gd name="T85" fmla="*/ 1618 h 5212"/>
              <a:gd name="T86" fmla="*/ 638 w 3236"/>
              <a:gd name="T87" fmla="*/ 2597 h 5212"/>
              <a:gd name="T88" fmla="*/ 473 w 3236"/>
              <a:gd name="T89" fmla="*/ 2761 h 5212"/>
              <a:gd name="T90" fmla="*/ 858 w 3236"/>
              <a:gd name="T91" fmla="*/ 2376 h 5212"/>
              <a:gd name="T92" fmla="*/ 545 w 3236"/>
              <a:gd name="T93" fmla="*/ 1618 h 5212"/>
              <a:gd name="T94" fmla="*/ 860 w 3236"/>
              <a:gd name="T95" fmla="*/ 859 h 5212"/>
              <a:gd name="T96" fmla="*/ 1618 w 3236"/>
              <a:gd name="T97" fmla="*/ 545 h 5212"/>
              <a:gd name="T98" fmla="*/ 2377 w 3236"/>
              <a:gd name="T99" fmla="*/ 859 h 5212"/>
              <a:gd name="T100" fmla="*/ 2692 w 3236"/>
              <a:gd name="T101" fmla="*/ 1618 h 5212"/>
              <a:gd name="T102" fmla="*/ 2378 w 3236"/>
              <a:gd name="T103" fmla="*/ 2376 h 5212"/>
              <a:gd name="T104" fmla="*/ 2213 w 3236"/>
              <a:gd name="T105" fmla="*/ 2212 h 5212"/>
              <a:gd name="T106" fmla="*/ 2459 w 3236"/>
              <a:gd name="T107" fmla="*/ 1618 h 5212"/>
              <a:gd name="T108" fmla="*/ 2213 w 3236"/>
              <a:gd name="T109" fmla="*/ 1024 h 5212"/>
              <a:gd name="T110" fmla="*/ 1618 w 3236"/>
              <a:gd name="T111" fmla="*/ 778 h 5212"/>
              <a:gd name="T112" fmla="*/ 1024 w 3236"/>
              <a:gd name="T113" fmla="*/ 1024 h 5212"/>
              <a:gd name="T114" fmla="*/ 778 w 3236"/>
              <a:gd name="T115" fmla="*/ 1618 h 5212"/>
              <a:gd name="T116" fmla="*/ 1023 w 3236"/>
              <a:gd name="T117" fmla="*/ 2212 h 5212"/>
              <a:gd name="T118" fmla="*/ 858 w 3236"/>
              <a:gd name="T119" fmla="*/ 2376 h 5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36" h="5212">
                <a:moveTo>
                  <a:pt x="2507" y="5212"/>
                </a:moveTo>
                <a:cubicBezTo>
                  <a:pt x="2383" y="4773"/>
                  <a:pt x="2383" y="4773"/>
                  <a:pt x="2383" y="4773"/>
                </a:cubicBezTo>
                <a:cubicBezTo>
                  <a:pt x="992" y="4278"/>
                  <a:pt x="992" y="4278"/>
                  <a:pt x="992" y="4278"/>
                </a:cubicBezTo>
                <a:cubicBezTo>
                  <a:pt x="730" y="5211"/>
                  <a:pt x="730" y="5211"/>
                  <a:pt x="730" y="5211"/>
                </a:cubicBezTo>
                <a:cubicBezTo>
                  <a:pt x="506" y="5148"/>
                  <a:pt x="506" y="5148"/>
                  <a:pt x="506" y="5148"/>
                </a:cubicBezTo>
                <a:cubicBezTo>
                  <a:pt x="1364" y="2093"/>
                  <a:pt x="1364" y="2093"/>
                  <a:pt x="1364" y="2093"/>
                </a:cubicBezTo>
                <a:cubicBezTo>
                  <a:pt x="1195" y="2002"/>
                  <a:pt x="1080" y="1823"/>
                  <a:pt x="1080" y="1618"/>
                </a:cubicBezTo>
                <a:cubicBezTo>
                  <a:pt x="1080" y="1321"/>
                  <a:pt x="1321" y="1080"/>
                  <a:pt x="1618" y="1080"/>
                </a:cubicBezTo>
                <a:cubicBezTo>
                  <a:pt x="1915" y="1080"/>
                  <a:pt x="2157" y="1321"/>
                  <a:pt x="2157" y="1618"/>
                </a:cubicBezTo>
                <a:cubicBezTo>
                  <a:pt x="2157" y="1823"/>
                  <a:pt x="2042" y="2002"/>
                  <a:pt x="1873" y="2093"/>
                </a:cubicBezTo>
                <a:cubicBezTo>
                  <a:pt x="2731" y="5149"/>
                  <a:pt x="2731" y="5149"/>
                  <a:pt x="2731" y="5149"/>
                </a:cubicBezTo>
                <a:cubicBezTo>
                  <a:pt x="2507" y="5212"/>
                  <a:pt x="2507" y="5212"/>
                  <a:pt x="2507" y="5212"/>
                </a:cubicBezTo>
                <a:close/>
                <a:moveTo>
                  <a:pt x="1138" y="4082"/>
                </a:moveTo>
                <a:cubicBezTo>
                  <a:pt x="2306" y="4498"/>
                  <a:pt x="2306" y="4498"/>
                  <a:pt x="2306" y="4498"/>
                </a:cubicBezTo>
                <a:cubicBezTo>
                  <a:pt x="1971" y="3305"/>
                  <a:pt x="1971" y="3305"/>
                  <a:pt x="1971" y="3305"/>
                </a:cubicBezTo>
                <a:cubicBezTo>
                  <a:pt x="1138" y="4082"/>
                  <a:pt x="1138" y="4082"/>
                  <a:pt x="1138" y="4082"/>
                </a:cubicBezTo>
                <a:close/>
                <a:moveTo>
                  <a:pt x="1369" y="2938"/>
                </a:moveTo>
                <a:cubicBezTo>
                  <a:pt x="1136" y="3765"/>
                  <a:pt x="1136" y="3765"/>
                  <a:pt x="1136" y="3765"/>
                </a:cubicBezTo>
                <a:cubicBezTo>
                  <a:pt x="1817" y="3130"/>
                  <a:pt x="1817" y="3130"/>
                  <a:pt x="1817" y="3130"/>
                </a:cubicBezTo>
                <a:cubicBezTo>
                  <a:pt x="1369" y="2938"/>
                  <a:pt x="1369" y="2938"/>
                  <a:pt x="1369" y="2938"/>
                </a:cubicBezTo>
                <a:close/>
                <a:moveTo>
                  <a:pt x="1433" y="2711"/>
                </a:moveTo>
                <a:cubicBezTo>
                  <a:pt x="1855" y="2893"/>
                  <a:pt x="1855" y="2893"/>
                  <a:pt x="1855" y="2893"/>
                </a:cubicBezTo>
                <a:cubicBezTo>
                  <a:pt x="1648" y="2156"/>
                  <a:pt x="1648" y="2156"/>
                  <a:pt x="1648" y="2156"/>
                </a:cubicBezTo>
                <a:cubicBezTo>
                  <a:pt x="1629" y="2157"/>
                  <a:pt x="1608" y="2157"/>
                  <a:pt x="1588" y="2156"/>
                </a:cubicBezTo>
                <a:cubicBezTo>
                  <a:pt x="1433" y="2711"/>
                  <a:pt x="1433" y="2711"/>
                  <a:pt x="1433" y="2711"/>
                </a:cubicBezTo>
                <a:close/>
                <a:moveTo>
                  <a:pt x="1618" y="1313"/>
                </a:moveTo>
                <a:cubicBezTo>
                  <a:pt x="1450" y="1313"/>
                  <a:pt x="1313" y="1450"/>
                  <a:pt x="1313" y="1618"/>
                </a:cubicBezTo>
                <a:cubicBezTo>
                  <a:pt x="1313" y="1787"/>
                  <a:pt x="1450" y="1924"/>
                  <a:pt x="1618" y="1924"/>
                </a:cubicBezTo>
                <a:cubicBezTo>
                  <a:pt x="1787" y="1924"/>
                  <a:pt x="1924" y="1787"/>
                  <a:pt x="1924" y="1618"/>
                </a:cubicBezTo>
                <a:cubicBezTo>
                  <a:pt x="1924" y="1450"/>
                  <a:pt x="1787" y="1313"/>
                  <a:pt x="1618" y="1313"/>
                </a:cubicBezTo>
                <a:close/>
                <a:moveTo>
                  <a:pt x="473" y="2761"/>
                </a:moveTo>
                <a:cubicBezTo>
                  <a:pt x="168" y="2456"/>
                  <a:pt x="0" y="2050"/>
                  <a:pt x="0" y="1618"/>
                </a:cubicBezTo>
                <a:cubicBezTo>
                  <a:pt x="0" y="1186"/>
                  <a:pt x="169" y="780"/>
                  <a:pt x="474" y="474"/>
                </a:cubicBezTo>
                <a:cubicBezTo>
                  <a:pt x="780" y="169"/>
                  <a:pt x="1186" y="0"/>
                  <a:pt x="1618" y="0"/>
                </a:cubicBezTo>
                <a:cubicBezTo>
                  <a:pt x="2051" y="0"/>
                  <a:pt x="2457" y="169"/>
                  <a:pt x="2762" y="474"/>
                </a:cubicBezTo>
                <a:cubicBezTo>
                  <a:pt x="3068" y="780"/>
                  <a:pt x="3236" y="1186"/>
                  <a:pt x="3236" y="1618"/>
                </a:cubicBezTo>
                <a:cubicBezTo>
                  <a:pt x="3236" y="2050"/>
                  <a:pt x="3069" y="2456"/>
                  <a:pt x="2764" y="2761"/>
                </a:cubicBezTo>
                <a:cubicBezTo>
                  <a:pt x="2599" y="2596"/>
                  <a:pt x="2599" y="2596"/>
                  <a:pt x="2599" y="2596"/>
                </a:cubicBezTo>
                <a:cubicBezTo>
                  <a:pt x="2860" y="2335"/>
                  <a:pt x="3003" y="1988"/>
                  <a:pt x="3003" y="1618"/>
                </a:cubicBezTo>
                <a:cubicBezTo>
                  <a:pt x="3003" y="1248"/>
                  <a:pt x="2859" y="901"/>
                  <a:pt x="2598" y="639"/>
                </a:cubicBezTo>
                <a:cubicBezTo>
                  <a:pt x="2336" y="377"/>
                  <a:pt x="1988" y="233"/>
                  <a:pt x="1618" y="233"/>
                </a:cubicBezTo>
                <a:cubicBezTo>
                  <a:pt x="1248" y="233"/>
                  <a:pt x="901" y="377"/>
                  <a:pt x="639" y="639"/>
                </a:cubicBezTo>
                <a:cubicBezTo>
                  <a:pt x="378" y="901"/>
                  <a:pt x="234" y="1248"/>
                  <a:pt x="234" y="1618"/>
                </a:cubicBezTo>
                <a:cubicBezTo>
                  <a:pt x="234" y="1988"/>
                  <a:pt x="377" y="2335"/>
                  <a:pt x="638" y="2597"/>
                </a:cubicBezTo>
                <a:cubicBezTo>
                  <a:pt x="473" y="2761"/>
                  <a:pt x="473" y="2761"/>
                  <a:pt x="473" y="2761"/>
                </a:cubicBezTo>
                <a:close/>
                <a:moveTo>
                  <a:pt x="858" y="2376"/>
                </a:moveTo>
                <a:cubicBezTo>
                  <a:pt x="656" y="2174"/>
                  <a:pt x="545" y="1904"/>
                  <a:pt x="545" y="1618"/>
                </a:cubicBezTo>
                <a:cubicBezTo>
                  <a:pt x="545" y="1332"/>
                  <a:pt x="657" y="1062"/>
                  <a:pt x="860" y="859"/>
                </a:cubicBezTo>
                <a:cubicBezTo>
                  <a:pt x="1062" y="657"/>
                  <a:pt x="1332" y="545"/>
                  <a:pt x="1618" y="545"/>
                </a:cubicBezTo>
                <a:cubicBezTo>
                  <a:pt x="1905" y="545"/>
                  <a:pt x="2175" y="657"/>
                  <a:pt x="2377" y="859"/>
                </a:cubicBezTo>
                <a:cubicBezTo>
                  <a:pt x="2580" y="1062"/>
                  <a:pt x="2692" y="1332"/>
                  <a:pt x="2692" y="1618"/>
                </a:cubicBezTo>
                <a:cubicBezTo>
                  <a:pt x="2692" y="1904"/>
                  <a:pt x="2580" y="2174"/>
                  <a:pt x="2378" y="2376"/>
                </a:cubicBezTo>
                <a:cubicBezTo>
                  <a:pt x="2213" y="2212"/>
                  <a:pt x="2213" y="2212"/>
                  <a:pt x="2213" y="2212"/>
                </a:cubicBezTo>
                <a:cubicBezTo>
                  <a:pt x="2372" y="2053"/>
                  <a:pt x="2459" y="1842"/>
                  <a:pt x="2459" y="1618"/>
                </a:cubicBezTo>
                <a:cubicBezTo>
                  <a:pt x="2459" y="1394"/>
                  <a:pt x="2371" y="1183"/>
                  <a:pt x="2213" y="1024"/>
                </a:cubicBezTo>
                <a:cubicBezTo>
                  <a:pt x="2054" y="865"/>
                  <a:pt x="1843" y="778"/>
                  <a:pt x="1618" y="778"/>
                </a:cubicBezTo>
                <a:cubicBezTo>
                  <a:pt x="1394" y="778"/>
                  <a:pt x="1183" y="865"/>
                  <a:pt x="1024" y="1024"/>
                </a:cubicBezTo>
                <a:cubicBezTo>
                  <a:pt x="865" y="1183"/>
                  <a:pt x="778" y="1394"/>
                  <a:pt x="778" y="1618"/>
                </a:cubicBezTo>
                <a:cubicBezTo>
                  <a:pt x="778" y="1842"/>
                  <a:pt x="865" y="2053"/>
                  <a:pt x="1023" y="2212"/>
                </a:cubicBezTo>
                <a:cubicBezTo>
                  <a:pt x="858" y="2376"/>
                  <a:pt x="858" y="2376"/>
                  <a:pt x="858" y="237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17">
            <a:extLst>
              <a:ext uri="{FF2B5EF4-FFF2-40B4-BE49-F238E27FC236}">
                <a16:creationId xmlns:a16="http://schemas.microsoft.com/office/drawing/2014/main" id="{974755DF-DB57-43F5-82E2-21BECA3E3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519" y="211306"/>
            <a:ext cx="8841286" cy="67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2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F504A-676F-4789-A0F2-7021083DCE27}"/>
              </a:ext>
            </a:extLst>
          </p:cNvPr>
          <p:cNvSpPr/>
          <p:nvPr/>
        </p:nvSpPr>
        <p:spPr bwMode="gray">
          <a:xfrm>
            <a:off x="410966" y="530351"/>
            <a:ext cx="5106256" cy="414871"/>
          </a:xfrm>
          <a:prstGeom prst="rect">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9" name="Title 1">
            <a:extLst>
              <a:ext uri="{FF2B5EF4-FFF2-40B4-BE49-F238E27FC236}">
                <a16:creationId xmlns:a16="http://schemas.microsoft.com/office/drawing/2014/main" id="{7406E286-7D60-48A0-8FD8-7DD1274E9EC3}"/>
              </a:ext>
            </a:extLst>
          </p:cNvPr>
          <p:cNvSpPr>
            <a:spLocks noGrp="1"/>
          </p:cNvSpPr>
          <p:nvPr>
            <p:ph type="title"/>
          </p:nvPr>
        </p:nvSpPr>
        <p:spPr>
          <a:xfrm>
            <a:off x="557929" y="530351"/>
            <a:ext cx="4884168" cy="713232"/>
          </a:xfrm>
        </p:spPr>
        <p:txBody>
          <a:bodyPr vert="horz" lIns="0" tIns="0" rIns="0" bIns="0" rtlCol="0" anchor="t" anchorCtr="0">
            <a:normAutofit/>
          </a:bodyPr>
          <a:lstStyle/>
          <a:p>
            <a:pPr lvl="0" fontAlgn="ctr">
              <a:buSzPts val="1000"/>
              <a:tabLst>
                <a:tab pos="457200" algn="l"/>
              </a:tabLst>
            </a:pPr>
            <a:r>
              <a:rPr lang="en-US">
                <a:solidFill>
                  <a:schemeClr val="bg1"/>
                </a:solidFill>
              </a:rPr>
              <a:t>Impact</a:t>
            </a:r>
            <a:endParaRPr lang="en-US" b="1" kern="1200">
              <a:solidFill>
                <a:schemeClr val="bg1"/>
              </a:solidFill>
              <a:latin typeface="+mj-lt"/>
              <a:ea typeface="+mj-ea"/>
              <a:cs typeface="+mj-cs"/>
            </a:endParaRPr>
          </a:p>
        </p:txBody>
      </p:sp>
      <p:sp>
        <p:nvSpPr>
          <p:cNvPr id="4" name="TextBox 3">
            <a:extLst>
              <a:ext uri="{FF2B5EF4-FFF2-40B4-BE49-F238E27FC236}">
                <a16:creationId xmlns:a16="http://schemas.microsoft.com/office/drawing/2014/main" id="{8D01C216-8234-4051-AABF-7EFBF0EE5F37}"/>
              </a:ext>
            </a:extLst>
          </p:cNvPr>
          <p:cNvSpPr txBox="1"/>
          <p:nvPr/>
        </p:nvSpPr>
        <p:spPr bwMode="gray">
          <a:xfrm>
            <a:off x="5907341" y="627339"/>
            <a:ext cx="5873693" cy="5603321"/>
          </a:xfrm>
          <a:prstGeom prst="rect">
            <a:avLst/>
          </a:prstGeom>
        </p:spPr>
        <p:txBody>
          <a:bodyPr vert="horz" lIns="0" tIns="0" rIns="0" bIns="0" rtlCol="0">
            <a:noAutofit/>
          </a:bodyPr>
          <a:lstStyle/>
          <a:p>
            <a:r>
              <a:rPr lang="en-US" sz="1700" dirty="0"/>
              <a:t>The attack was on the VSA service, particularly against on-premise customers.</a:t>
            </a:r>
          </a:p>
          <a:p>
            <a:endParaRPr lang="en-US" sz="1700" dirty="0"/>
          </a:p>
          <a:p>
            <a:r>
              <a:rPr lang="en-US" sz="1700" dirty="0"/>
              <a:t>However, as an extra precaution, Kaseya also shut down their SaaS service on the night of July 2</a:t>
            </a:r>
            <a:r>
              <a:rPr lang="en-US" sz="1700" baseline="30000" dirty="0"/>
              <a:t>nd</a:t>
            </a:r>
            <a:r>
              <a:rPr lang="en-US" sz="1700" dirty="0"/>
              <a:t> until July 5</a:t>
            </a:r>
            <a:r>
              <a:rPr lang="en-US" sz="1700" baseline="30000" dirty="0"/>
              <a:t>th</a:t>
            </a:r>
            <a:r>
              <a:rPr lang="en-US" sz="1700" dirty="0"/>
              <a:t>. This meant Kaseya was almost entirely down for their customers for three days.</a:t>
            </a:r>
          </a:p>
          <a:p>
            <a:endParaRPr lang="en-US" sz="1700" dirty="0"/>
          </a:p>
          <a:p>
            <a:pPr lvl="0"/>
            <a:r>
              <a:rPr lang="en-US" sz="1700" dirty="0">
                <a:solidFill>
                  <a:srgbClr val="000000"/>
                </a:solidFill>
              </a:rPr>
              <a:t>It is believed that the attack was triggered with a vulnerability in Kaseya’s authentication process. The weakness allowed the hackers to navigate around authentication controls, upload a malicious payload and execute the commands via SQL injection, allowing access into the system. This is an issue of access management.</a:t>
            </a:r>
            <a:endParaRPr lang="en-US" sz="1700" dirty="0"/>
          </a:p>
          <a:p>
            <a:endParaRPr lang="en-US" sz="1700" dirty="0"/>
          </a:p>
          <a:p>
            <a:r>
              <a:rPr lang="en-US" sz="1700" dirty="0"/>
              <a:t>60 of 36,000 customers’ data was evaluated as compromised.</a:t>
            </a:r>
          </a:p>
          <a:p>
            <a:endParaRPr lang="en-US" sz="1700" dirty="0"/>
          </a:p>
          <a:p>
            <a:r>
              <a:rPr lang="en-US" sz="1700" dirty="0"/>
              <a:t>While this is not a huge portion of Kaseya’s customer base was directly compromised, the breach resulted in an outage for all customers, and many businesses systems were down until Kaseya was safely restored.</a:t>
            </a:r>
          </a:p>
        </p:txBody>
      </p:sp>
      <p:graphicFrame>
        <p:nvGraphicFramePr>
          <p:cNvPr id="6" name="Chart 5">
            <a:extLst>
              <a:ext uri="{FF2B5EF4-FFF2-40B4-BE49-F238E27FC236}">
                <a16:creationId xmlns:a16="http://schemas.microsoft.com/office/drawing/2014/main" id="{C9688E73-891E-444C-BCD3-34A0DCD05C1A}"/>
              </a:ext>
            </a:extLst>
          </p:cNvPr>
          <p:cNvGraphicFramePr/>
          <p:nvPr>
            <p:extLst>
              <p:ext uri="{D42A27DB-BD31-4B8C-83A1-F6EECF244321}">
                <p14:modId xmlns:p14="http://schemas.microsoft.com/office/powerpoint/2010/main" val="3827278049"/>
              </p:ext>
            </p:extLst>
          </p:nvPr>
        </p:nvGraphicFramePr>
        <p:xfrm>
          <a:off x="856750" y="1243583"/>
          <a:ext cx="4214688" cy="35286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CF7D06C-E883-407E-8FD1-2777F49D70CB}"/>
              </a:ext>
            </a:extLst>
          </p:cNvPr>
          <p:cNvSpPr txBox="1"/>
          <p:nvPr/>
        </p:nvSpPr>
        <p:spPr>
          <a:xfrm>
            <a:off x="748150" y="5070641"/>
            <a:ext cx="4431887" cy="400110"/>
          </a:xfrm>
          <a:prstGeom prst="rect">
            <a:avLst/>
          </a:prstGeom>
          <a:noFill/>
        </p:spPr>
        <p:txBody>
          <a:bodyPr wrap="square" lIns="0" tIns="0" rIns="0" bIns="0" rtlCol="0">
            <a:spAutoFit/>
          </a:bodyPr>
          <a:lstStyle/>
          <a:p>
            <a:pPr algn="l"/>
            <a:r>
              <a:rPr lang="en-US" sz="1300">
                <a:solidFill>
                  <a:schemeClr val="tx2"/>
                </a:solidFill>
              </a:rPr>
              <a:t>With only 60 of their 36,000 customers affected, Kaseya’s data breach only affected 0.17% of their customer base.</a:t>
            </a:r>
          </a:p>
        </p:txBody>
      </p:sp>
    </p:spTree>
    <p:extLst>
      <p:ext uri="{BB962C8B-B14F-4D97-AF65-F5344CB8AC3E}">
        <p14:creationId xmlns:p14="http://schemas.microsoft.com/office/powerpoint/2010/main" val="266176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2637-E48F-4A05-A4AB-BE9B833F8D89}"/>
              </a:ext>
            </a:extLst>
          </p:cNvPr>
          <p:cNvSpPr>
            <a:spLocks noGrp="1"/>
          </p:cNvSpPr>
          <p:nvPr>
            <p:ph type="title"/>
          </p:nvPr>
        </p:nvSpPr>
        <p:spPr>
          <a:xfrm>
            <a:off x="557929" y="478981"/>
            <a:ext cx="9667726" cy="713232"/>
          </a:xfrm>
        </p:spPr>
        <p:txBody>
          <a:bodyPr/>
          <a:lstStyle/>
          <a:p>
            <a:r>
              <a:rPr lang="en-US"/>
              <a:t>VSA Overview</a:t>
            </a:r>
          </a:p>
        </p:txBody>
      </p:sp>
      <p:graphicFrame>
        <p:nvGraphicFramePr>
          <p:cNvPr id="3" name="Table 2">
            <a:extLst>
              <a:ext uri="{FF2B5EF4-FFF2-40B4-BE49-F238E27FC236}">
                <a16:creationId xmlns:a16="http://schemas.microsoft.com/office/drawing/2014/main" id="{E7B138BA-0CB8-4E95-AD69-8A8170CB0A50}"/>
              </a:ext>
            </a:extLst>
          </p:cNvPr>
          <p:cNvGraphicFramePr>
            <a:graphicFrameLocks noGrp="1"/>
          </p:cNvGraphicFramePr>
          <p:nvPr>
            <p:extLst>
              <p:ext uri="{D42A27DB-BD31-4B8C-83A1-F6EECF244321}">
                <p14:modId xmlns:p14="http://schemas.microsoft.com/office/powerpoint/2010/main" val="2440010794"/>
              </p:ext>
            </p:extLst>
          </p:nvPr>
        </p:nvGraphicFramePr>
        <p:xfrm>
          <a:off x="1379305" y="2507933"/>
          <a:ext cx="9433389" cy="2494180"/>
        </p:xfrm>
        <a:graphic>
          <a:graphicData uri="http://schemas.openxmlformats.org/drawingml/2006/table">
            <a:tbl>
              <a:tblPr firstRow="1" bandRow="1"/>
              <a:tblGrid>
                <a:gridCol w="2347651">
                  <a:extLst>
                    <a:ext uri="{9D8B030D-6E8A-4147-A177-3AD203B41FA5}">
                      <a16:colId xmlns:a16="http://schemas.microsoft.com/office/drawing/2014/main" val="20001"/>
                    </a:ext>
                  </a:extLst>
                </a:gridCol>
                <a:gridCol w="2344781">
                  <a:extLst>
                    <a:ext uri="{9D8B030D-6E8A-4147-A177-3AD203B41FA5}">
                      <a16:colId xmlns:a16="http://schemas.microsoft.com/office/drawing/2014/main" val="20002"/>
                    </a:ext>
                  </a:extLst>
                </a:gridCol>
                <a:gridCol w="2295708">
                  <a:extLst>
                    <a:ext uri="{9D8B030D-6E8A-4147-A177-3AD203B41FA5}">
                      <a16:colId xmlns:a16="http://schemas.microsoft.com/office/drawing/2014/main" val="20003"/>
                    </a:ext>
                  </a:extLst>
                </a:gridCol>
                <a:gridCol w="2445249">
                  <a:extLst>
                    <a:ext uri="{9D8B030D-6E8A-4147-A177-3AD203B41FA5}">
                      <a16:colId xmlns:a16="http://schemas.microsoft.com/office/drawing/2014/main" val="1028218226"/>
                    </a:ext>
                  </a:extLst>
                </a:gridCol>
              </a:tblGrid>
              <a:tr h="386704">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lnSpc>
                          <a:spcPct val="100000"/>
                        </a:lnSpc>
                        <a:spcBef>
                          <a:spcPts val="0"/>
                        </a:spcBef>
                        <a:spcAft>
                          <a:spcPts val="600"/>
                        </a:spcAft>
                      </a:pPr>
                      <a:r>
                        <a:rPr lang="en-US" sz="1800" b="1" dirty="0">
                          <a:solidFill>
                            <a:schemeClr val="tx2"/>
                          </a:solidFill>
                          <a:latin typeface="+mn-lt"/>
                        </a:rPr>
                        <a:t>Comprehensive                 IT Management</a:t>
                      </a:r>
                    </a:p>
                  </a:txBody>
                  <a:tcPr marL="83419" marR="80966" marT="80966" marB="83419" anchor="ctr">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lnSpc>
                          <a:spcPct val="100000"/>
                        </a:lnSpc>
                        <a:spcBef>
                          <a:spcPts val="0"/>
                        </a:spcBef>
                        <a:spcAft>
                          <a:spcPts val="600"/>
                        </a:spcAft>
                      </a:pPr>
                      <a:r>
                        <a:rPr lang="en-US" sz="1800" b="1" dirty="0">
                          <a:solidFill>
                            <a:schemeClr val="tx2"/>
                          </a:solidFill>
                          <a:latin typeface="+mn-lt"/>
                        </a:rPr>
                        <a:t>IT Automation                       &amp; Efficiency</a:t>
                      </a:r>
                    </a:p>
                  </a:txBody>
                  <a:tcPr marL="83419" marR="80966" marT="80966" marB="8341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lnSpc>
                          <a:spcPct val="100000"/>
                        </a:lnSpc>
                        <a:spcBef>
                          <a:spcPts val="0"/>
                        </a:spcBef>
                        <a:spcAft>
                          <a:spcPts val="600"/>
                        </a:spcAft>
                      </a:pPr>
                      <a:r>
                        <a:rPr lang="en-US" sz="1800" b="1" dirty="0">
                          <a:solidFill>
                            <a:schemeClr val="tx2"/>
                          </a:solidFill>
                          <a:latin typeface="+mn-lt"/>
                          <a:cs typeface="Arial" panose="020B0604020202020204" pitchFamily="34" charset="0"/>
                        </a:rPr>
                        <a:t>IT Security</a:t>
                      </a:r>
                    </a:p>
                  </a:txBody>
                  <a:tcPr marL="83419" marR="80966" marT="80966" marB="8341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0"/>
                        </a:spcBef>
                        <a:spcAft>
                          <a:spcPts val="600"/>
                        </a:spcAft>
                      </a:pPr>
                      <a:r>
                        <a:rPr lang="en-US" sz="1800" b="1">
                          <a:solidFill>
                            <a:schemeClr val="tx2"/>
                          </a:solidFill>
                          <a:latin typeface="+mn-lt"/>
                          <a:cs typeface="Arial" panose="020B0604020202020204" pitchFamily="34" charset="0"/>
                        </a:rPr>
                        <a:t>Tremendous ROI</a:t>
                      </a:r>
                    </a:p>
                  </a:txBody>
                  <a:tcPr marL="83419" marR="80966" marT="80966" marB="83419" anchor="ctr">
                    <a:lnL w="19050" cap="flat" cmpd="sng" algn="ctr">
                      <a:solidFill>
                        <a:srgbClr val="FFFFFF"/>
                      </a:solidFill>
                      <a:prstDash val="solid"/>
                      <a:round/>
                      <a:headEnd type="none" w="med" len="med"/>
                      <a:tailEnd type="none" w="med" len="med"/>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3026">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0" i="1">
                          <a:solidFill>
                            <a:schemeClr val="tx2"/>
                          </a:solidFill>
                          <a:latin typeface="+mn-lt"/>
                        </a:rPr>
                        <a:t>Maintain IT System                   &amp; Service Availability</a:t>
                      </a:r>
                    </a:p>
                  </a:txBody>
                  <a:tcPr marL="83419" marR="80966" marT="82296" marB="83419" anchor="ctr">
                    <a:lnL w="12700" cap="flat" cmpd="sng" algn="ctr">
                      <a:no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lnSpc>
                          <a:spcPct val="100000"/>
                        </a:lnSpc>
                        <a:spcBef>
                          <a:spcPts val="0"/>
                        </a:spcBef>
                        <a:spcAft>
                          <a:spcPts val="600"/>
                        </a:spcAft>
                      </a:pPr>
                      <a:r>
                        <a:rPr lang="en-US" sz="1800" b="0" i="1" dirty="0">
                          <a:solidFill>
                            <a:schemeClr val="tx2"/>
                          </a:solidFill>
                          <a:latin typeface="+mn-lt"/>
                        </a:rPr>
                        <a:t>Do More with Less</a:t>
                      </a:r>
                      <a:endParaRPr lang="en-US" sz="1800" b="0" i="1" baseline="0" dirty="0">
                        <a:solidFill>
                          <a:schemeClr val="tx2"/>
                        </a:solidFill>
                        <a:latin typeface="+mn-lt"/>
                      </a:endParaRPr>
                    </a:p>
                  </a:txBody>
                  <a:tcPr marL="83419" marR="80966" marT="82296" marB="83419"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1" dirty="0">
                          <a:solidFill>
                            <a:schemeClr val="tx2"/>
                          </a:solidFill>
                          <a:latin typeface="+mn-lt"/>
                        </a:rPr>
                        <a:t>Do More with Less</a:t>
                      </a:r>
                    </a:p>
                  </a:txBody>
                  <a:tcPr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1" dirty="0">
                          <a:solidFill>
                            <a:schemeClr val="tx2"/>
                          </a:solidFill>
                          <a:latin typeface="+mn-lt"/>
                        </a:rPr>
                        <a:t>Stay Secure</a:t>
                      </a:r>
                    </a:p>
                  </a:txBody>
                  <a:tcPr anchor="ctr">
                    <a:lnL w="571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3026">
                <a:tc>
                  <a:txBody>
                    <a:bodyPr/>
                    <a:lstStyle/>
                    <a:p>
                      <a:pPr marL="285750" indent="-285750">
                        <a:buFont typeface="Arial" panose="020B0604020202020204" pitchFamily="34" charset="0"/>
                        <a:buChar char="•"/>
                      </a:pPr>
                      <a:r>
                        <a:rPr lang="en-US" sz="1600" b="0" dirty="0">
                          <a:solidFill>
                            <a:schemeClr val="tx2"/>
                          </a:solidFill>
                        </a:rPr>
                        <a:t>Monitor &amp; Manage </a:t>
                      </a:r>
                    </a:p>
                    <a:p>
                      <a:pPr marL="285750" indent="-285750">
                        <a:spcBef>
                          <a:spcPts val="0"/>
                        </a:spcBef>
                        <a:buFont typeface="Arial" panose="020B0604020202020204" pitchFamily="34" charset="0"/>
                        <a:buChar char="•"/>
                      </a:pPr>
                      <a:r>
                        <a:rPr lang="en-US" sz="1600" b="0" dirty="0">
                          <a:solidFill>
                            <a:schemeClr val="tx2"/>
                          </a:solidFill>
                        </a:rPr>
                        <a:t>Get Visibility</a:t>
                      </a:r>
                    </a:p>
                    <a:p>
                      <a:pPr marL="285750" indent="-285750">
                        <a:spcBef>
                          <a:spcPts val="0"/>
                        </a:spcBef>
                        <a:buFont typeface="Arial" panose="020B0604020202020204" pitchFamily="34" charset="0"/>
                        <a:buChar char="•"/>
                      </a:pPr>
                      <a:r>
                        <a:rPr lang="en-US" sz="1600" b="0" dirty="0">
                          <a:solidFill>
                            <a:schemeClr val="tx2"/>
                          </a:solidFill>
                        </a:rPr>
                        <a:t>Easily Generate Reports</a:t>
                      </a:r>
                    </a:p>
                  </a:txBody>
                  <a:tcPr>
                    <a:lnL w="12700" cap="flat" cmpd="sng" algn="ctr">
                      <a:no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1" indent="-285750">
                        <a:buFont typeface="Arial" panose="020B0604020202020204" pitchFamily="34" charset="0"/>
                        <a:buChar char="•"/>
                      </a:pPr>
                      <a:r>
                        <a:rPr lang="en-US" sz="1600">
                          <a:solidFill>
                            <a:schemeClr val="tx2"/>
                          </a:solidFill>
                        </a:rPr>
                        <a:t>Boost IT efficiency</a:t>
                      </a:r>
                    </a:p>
                    <a:p>
                      <a:pPr marL="285750" lvl="1" indent="-285750">
                        <a:spcBef>
                          <a:spcPts val="0"/>
                        </a:spcBef>
                        <a:buFont typeface="Arial" panose="020B0604020202020204" pitchFamily="34" charset="0"/>
                        <a:buChar char="•"/>
                      </a:pPr>
                      <a:r>
                        <a:rPr lang="en-US" sz="1600">
                          <a:solidFill>
                            <a:schemeClr val="tx2"/>
                          </a:solidFill>
                        </a:rPr>
                        <a:t>Remotely manage</a:t>
                      </a:r>
                    </a:p>
                    <a:p>
                      <a:pPr marL="285750" lvl="1" indent="-285750">
                        <a:spcBef>
                          <a:spcPts val="0"/>
                        </a:spcBef>
                        <a:buFont typeface="Arial" panose="020B0604020202020204" pitchFamily="34" charset="0"/>
                        <a:buChar char="•"/>
                      </a:pPr>
                      <a:r>
                        <a:rPr lang="en-US" sz="1600">
                          <a:solidFill>
                            <a:schemeClr val="tx2"/>
                          </a:solidFill>
                        </a:rPr>
                        <a:t>Automate IT Processes</a:t>
                      </a:r>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a:solidFill>
                            <a:schemeClr val="tx2"/>
                          </a:solidFill>
                        </a:rPr>
                        <a:t>Automate</a:t>
                      </a:r>
                    </a:p>
                    <a:p>
                      <a:pPr marL="285750" indent="-285750">
                        <a:buFont typeface="Arial" panose="020B0604020202020204" pitchFamily="34" charset="0"/>
                        <a:buChar char="•"/>
                      </a:pPr>
                      <a:r>
                        <a:rPr lang="en-US" sz="1600">
                          <a:solidFill>
                            <a:schemeClr val="tx2"/>
                          </a:solidFill>
                        </a:rPr>
                        <a:t>Control Access</a:t>
                      </a:r>
                    </a:p>
                    <a:p>
                      <a:pPr marL="285750" indent="-285750">
                        <a:buFont typeface="Arial" panose="020B0604020202020204" pitchFamily="34" charset="0"/>
                        <a:buChar char="•"/>
                      </a:pPr>
                      <a:r>
                        <a:rPr lang="en-US" sz="1600">
                          <a:solidFill>
                            <a:schemeClr val="tx2"/>
                          </a:solidFill>
                        </a:rPr>
                        <a:t>Manage Backups</a:t>
                      </a:r>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dirty="0">
                          <a:solidFill>
                            <a:schemeClr val="tx2"/>
                          </a:solidFill>
                        </a:rPr>
                        <a:t>Priced Right</a:t>
                      </a:r>
                    </a:p>
                    <a:p>
                      <a:pPr marL="285750" indent="-285750">
                        <a:buFont typeface="Arial" panose="020B0604020202020204" pitchFamily="34" charset="0"/>
                        <a:buChar char="•"/>
                      </a:pPr>
                      <a:r>
                        <a:rPr lang="en-US" sz="1600" dirty="0">
                          <a:solidFill>
                            <a:schemeClr val="tx2"/>
                          </a:solidFill>
                        </a:rPr>
                        <a:t>Cost Save</a:t>
                      </a:r>
                    </a:p>
                    <a:p>
                      <a:pPr marL="285750" indent="-285750">
                        <a:buFont typeface="Arial" panose="020B0604020202020204" pitchFamily="34" charset="0"/>
                        <a:buChar char="•"/>
                      </a:pPr>
                      <a:r>
                        <a:rPr lang="en-US" sz="1600" dirty="0">
                          <a:solidFill>
                            <a:schemeClr val="tx2"/>
                          </a:solidFill>
                        </a:rPr>
                        <a:t>Eliminate Tools</a:t>
                      </a:r>
                    </a:p>
                  </a:txBody>
                  <a:tcPr>
                    <a:lnL w="571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CFABB5BC-A926-4C5F-B2ED-1307C0DF2EDB}"/>
              </a:ext>
            </a:extLst>
          </p:cNvPr>
          <p:cNvSpPr/>
          <p:nvPr/>
        </p:nvSpPr>
        <p:spPr bwMode="gray">
          <a:xfrm>
            <a:off x="12375653" y="0"/>
            <a:ext cx="2341049" cy="783770"/>
          </a:xfrm>
          <a:prstGeom prst="rect">
            <a:avLst/>
          </a:prstGeom>
          <a:solidFill>
            <a:srgbClr val="FFFF99"/>
          </a:solidFill>
          <a:ln>
            <a:solidFill>
              <a:srgbClr val="FFFF00"/>
            </a:solidFill>
            <a:miter lim="800000"/>
          </a:ln>
          <a:effectLst/>
        </p:spPr>
        <p:style>
          <a:lnRef idx="1">
            <a:schemeClr val="accent1"/>
          </a:lnRef>
          <a:fillRef idx="3">
            <a:schemeClr val="accent1"/>
          </a:fillRef>
          <a:effectRef idx="2">
            <a:schemeClr val="accent1"/>
          </a:effectRef>
          <a:fontRef idx="minor">
            <a:schemeClr val="lt1"/>
          </a:fontRef>
        </p:style>
        <p:txBody>
          <a:bodyPr lIns="182880" rtlCol="0" anchor="ctr"/>
          <a:lstStyle/>
          <a:p>
            <a:pPr>
              <a:lnSpc>
                <a:spcPct val="105000"/>
              </a:lnSpc>
              <a:spcAft>
                <a:spcPts val="1200"/>
              </a:spcAft>
            </a:pPr>
            <a:r>
              <a:rPr lang="en-US" sz="1300" b="1">
                <a:solidFill>
                  <a:schemeClr val="tx2"/>
                </a:solidFill>
              </a:rPr>
              <a:t>More charts </a:t>
            </a:r>
            <a:r>
              <a:rPr lang="en-US" sz="1300">
                <a:solidFill>
                  <a:schemeClr val="tx2"/>
                </a:solidFill>
              </a:rPr>
              <a:t>are available in the chart library on the </a:t>
            </a:r>
            <a:r>
              <a:rPr lang="en-US" sz="1300" u="sng">
                <a:solidFill>
                  <a:srgbClr val="3F3F3F"/>
                </a:solidFill>
                <a:hlinkClick r:id="rId2"/>
              </a:rPr>
              <a:t>Brand Center</a:t>
            </a:r>
            <a:r>
              <a:rPr lang="en-US" sz="1300">
                <a:solidFill>
                  <a:srgbClr val="3F3F3F"/>
                </a:solidFill>
              </a:rPr>
              <a:t>.</a:t>
            </a:r>
            <a:endParaRPr lang="en-US" sz="1300" u="sng">
              <a:solidFill>
                <a:schemeClr val="accent2"/>
              </a:solidFill>
            </a:endParaRPr>
          </a:p>
        </p:txBody>
      </p:sp>
      <p:sp>
        <p:nvSpPr>
          <p:cNvPr id="7" name="Freeform 77">
            <a:extLst>
              <a:ext uri="{FF2B5EF4-FFF2-40B4-BE49-F238E27FC236}">
                <a16:creationId xmlns:a16="http://schemas.microsoft.com/office/drawing/2014/main" id="{37382987-AFEC-45B1-9B60-CC9C6B3AC7E1}"/>
              </a:ext>
            </a:extLst>
          </p:cNvPr>
          <p:cNvSpPr>
            <a:spLocks noChangeAspect="1" noEditPoints="1"/>
          </p:cNvSpPr>
          <p:nvPr/>
        </p:nvSpPr>
        <p:spPr bwMode="auto">
          <a:xfrm>
            <a:off x="4750822" y="1723973"/>
            <a:ext cx="563504" cy="783935"/>
          </a:xfrm>
          <a:custGeom>
            <a:avLst/>
            <a:gdLst>
              <a:gd name="T0" fmla="*/ 455 w 3736"/>
              <a:gd name="T1" fmla="*/ 5197 h 5197"/>
              <a:gd name="T2" fmla="*/ 0 w 3736"/>
              <a:gd name="T3" fmla="*/ 797 h 5197"/>
              <a:gd name="T4" fmla="*/ 1399 w 3736"/>
              <a:gd name="T5" fmla="*/ 343 h 5197"/>
              <a:gd name="T6" fmla="*/ 2337 w 3736"/>
              <a:gd name="T7" fmla="*/ 343 h 5197"/>
              <a:gd name="T8" fmla="*/ 3736 w 3736"/>
              <a:gd name="T9" fmla="*/ 797 h 5197"/>
              <a:gd name="T10" fmla="*/ 3281 w 3736"/>
              <a:gd name="T11" fmla="*/ 5197 h 5197"/>
              <a:gd name="T12" fmla="*/ 233 w 3736"/>
              <a:gd name="T13" fmla="*/ 797 h 5197"/>
              <a:gd name="T14" fmla="*/ 455 w 3736"/>
              <a:gd name="T15" fmla="*/ 4964 h 5197"/>
              <a:gd name="T16" fmla="*/ 3503 w 3736"/>
              <a:gd name="T17" fmla="*/ 4742 h 5197"/>
              <a:gd name="T18" fmla="*/ 3281 w 3736"/>
              <a:gd name="T19" fmla="*/ 575 h 5197"/>
              <a:gd name="T20" fmla="*/ 2312 w 3736"/>
              <a:gd name="T21" fmla="*/ 705 h 5197"/>
              <a:gd name="T22" fmla="*/ 2539 w 3736"/>
              <a:gd name="T23" fmla="*/ 854 h 5197"/>
              <a:gd name="T24" fmla="*/ 3234 w 3736"/>
              <a:gd name="T25" fmla="*/ 4674 h 5197"/>
              <a:gd name="T26" fmla="*/ 476 w 3736"/>
              <a:gd name="T27" fmla="*/ 854 h 5197"/>
              <a:gd name="T28" fmla="*/ 1289 w 3736"/>
              <a:gd name="T29" fmla="*/ 779 h 5197"/>
              <a:gd name="T30" fmla="*/ 1383 w 3736"/>
              <a:gd name="T31" fmla="*/ 575 h 5197"/>
              <a:gd name="T32" fmla="*/ 708 w 3736"/>
              <a:gd name="T33" fmla="*/ 4442 h 5197"/>
              <a:gd name="T34" fmla="*/ 3002 w 3736"/>
              <a:gd name="T35" fmla="*/ 1938 h 5197"/>
              <a:gd name="T36" fmla="*/ 2670 w 3736"/>
              <a:gd name="T37" fmla="*/ 3741 h 5197"/>
              <a:gd name="T38" fmla="*/ 1050 w 3736"/>
              <a:gd name="T39" fmla="*/ 2121 h 5197"/>
              <a:gd name="T40" fmla="*/ 3002 w 3736"/>
              <a:gd name="T41" fmla="*/ 1571 h 5197"/>
              <a:gd name="T42" fmla="*/ 2694 w 3736"/>
              <a:gd name="T43" fmla="*/ 1087 h 5197"/>
              <a:gd name="T44" fmla="*/ 2752 w 3736"/>
              <a:gd name="T45" fmla="*/ 1320 h 5197"/>
              <a:gd name="T46" fmla="*/ 984 w 3736"/>
              <a:gd name="T47" fmla="*/ 1574 h 5197"/>
              <a:gd name="T48" fmla="*/ 984 w 3736"/>
              <a:gd name="T49" fmla="*/ 1313 h 5197"/>
              <a:gd name="T50" fmla="*/ 708 w 3736"/>
              <a:gd name="T51" fmla="*/ 1087 h 5197"/>
              <a:gd name="T52" fmla="*/ 1283 w 3736"/>
              <a:gd name="T53" fmla="*/ 3508 h 5197"/>
              <a:gd name="T54" fmla="*/ 2438 w 3736"/>
              <a:gd name="T55" fmla="*/ 2630 h 5197"/>
              <a:gd name="T56" fmla="*/ 1469 w 3736"/>
              <a:gd name="T57" fmla="*/ 2842 h 5197"/>
              <a:gd name="T58" fmla="*/ 1852 w 3736"/>
              <a:gd name="T59" fmla="*/ 2980 h 5197"/>
              <a:gd name="T60" fmla="*/ 1283 w 3736"/>
              <a:gd name="T61" fmla="*/ 2353 h 5197"/>
              <a:gd name="T62" fmla="*/ 1216 w 3736"/>
              <a:gd name="T63" fmla="*/ 1342 h 5197"/>
              <a:gd name="T64" fmla="*/ 2520 w 3736"/>
              <a:gd name="T65" fmla="*/ 1335 h 5197"/>
              <a:gd name="T66" fmla="*/ 2151 w 3736"/>
              <a:gd name="T67" fmla="*/ 895 h 5197"/>
              <a:gd name="T68" fmla="*/ 1585 w 3736"/>
              <a:gd name="T69" fmla="*/ 895 h 5197"/>
              <a:gd name="T70" fmla="*/ 1216 w 3736"/>
              <a:gd name="T71" fmla="*/ 1335 h 5197"/>
              <a:gd name="T72" fmla="*/ 1868 w 3736"/>
              <a:gd name="T73" fmla="*/ 233 h 5197"/>
              <a:gd name="T74" fmla="*/ 1868 w 3736"/>
              <a:gd name="T75" fmla="*/ 752 h 5197"/>
              <a:gd name="T76" fmla="*/ 1868 w 3736"/>
              <a:gd name="T77" fmla="*/ 233 h 5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36" h="5197">
                <a:moveTo>
                  <a:pt x="3281" y="5197"/>
                </a:moveTo>
                <a:cubicBezTo>
                  <a:pt x="455" y="5197"/>
                  <a:pt x="455" y="5197"/>
                  <a:pt x="455" y="5197"/>
                </a:cubicBezTo>
                <a:cubicBezTo>
                  <a:pt x="204" y="5197"/>
                  <a:pt x="0" y="4993"/>
                  <a:pt x="0" y="4742"/>
                </a:cubicBezTo>
                <a:cubicBezTo>
                  <a:pt x="0" y="797"/>
                  <a:pt x="0" y="797"/>
                  <a:pt x="0" y="797"/>
                </a:cubicBezTo>
                <a:cubicBezTo>
                  <a:pt x="0" y="547"/>
                  <a:pt x="204" y="343"/>
                  <a:pt x="455" y="343"/>
                </a:cubicBezTo>
                <a:cubicBezTo>
                  <a:pt x="1399" y="343"/>
                  <a:pt x="1399" y="343"/>
                  <a:pt x="1399" y="343"/>
                </a:cubicBezTo>
                <a:cubicBezTo>
                  <a:pt x="1463" y="144"/>
                  <a:pt x="1649" y="0"/>
                  <a:pt x="1868" y="0"/>
                </a:cubicBezTo>
                <a:cubicBezTo>
                  <a:pt x="2087" y="0"/>
                  <a:pt x="2274" y="144"/>
                  <a:pt x="2337" y="343"/>
                </a:cubicBezTo>
                <a:cubicBezTo>
                  <a:pt x="3281" y="343"/>
                  <a:pt x="3281" y="343"/>
                  <a:pt x="3281" y="343"/>
                </a:cubicBezTo>
                <a:cubicBezTo>
                  <a:pt x="3532" y="343"/>
                  <a:pt x="3736" y="547"/>
                  <a:pt x="3736" y="797"/>
                </a:cubicBezTo>
                <a:cubicBezTo>
                  <a:pt x="3736" y="4742"/>
                  <a:pt x="3736" y="4742"/>
                  <a:pt x="3736" y="4742"/>
                </a:cubicBezTo>
                <a:cubicBezTo>
                  <a:pt x="3736" y="4993"/>
                  <a:pt x="3532" y="5197"/>
                  <a:pt x="3281" y="5197"/>
                </a:cubicBezTo>
                <a:close/>
                <a:moveTo>
                  <a:pt x="455" y="575"/>
                </a:moveTo>
                <a:cubicBezTo>
                  <a:pt x="332" y="575"/>
                  <a:pt x="233" y="675"/>
                  <a:pt x="233" y="797"/>
                </a:cubicBezTo>
                <a:cubicBezTo>
                  <a:pt x="233" y="4742"/>
                  <a:pt x="233" y="4742"/>
                  <a:pt x="233" y="4742"/>
                </a:cubicBezTo>
                <a:cubicBezTo>
                  <a:pt x="233" y="4865"/>
                  <a:pt x="332" y="4964"/>
                  <a:pt x="455" y="4964"/>
                </a:cubicBezTo>
                <a:cubicBezTo>
                  <a:pt x="3281" y="4964"/>
                  <a:pt x="3281" y="4964"/>
                  <a:pt x="3281" y="4964"/>
                </a:cubicBezTo>
                <a:cubicBezTo>
                  <a:pt x="3404" y="4964"/>
                  <a:pt x="3503" y="4865"/>
                  <a:pt x="3503" y="4742"/>
                </a:cubicBezTo>
                <a:cubicBezTo>
                  <a:pt x="3503" y="797"/>
                  <a:pt x="3503" y="797"/>
                  <a:pt x="3503" y="797"/>
                </a:cubicBezTo>
                <a:cubicBezTo>
                  <a:pt x="3503" y="675"/>
                  <a:pt x="3404" y="575"/>
                  <a:pt x="3281" y="575"/>
                </a:cubicBezTo>
                <a:cubicBezTo>
                  <a:pt x="2353" y="575"/>
                  <a:pt x="2353" y="575"/>
                  <a:pt x="2353" y="575"/>
                </a:cubicBezTo>
                <a:cubicBezTo>
                  <a:pt x="2345" y="621"/>
                  <a:pt x="2331" y="664"/>
                  <a:pt x="2312" y="705"/>
                </a:cubicBezTo>
                <a:cubicBezTo>
                  <a:pt x="2360" y="725"/>
                  <a:pt x="2406" y="750"/>
                  <a:pt x="2448" y="779"/>
                </a:cubicBezTo>
                <a:cubicBezTo>
                  <a:pt x="2480" y="802"/>
                  <a:pt x="2511" y="827"/>
                  <a:pt x="2539" y="854"/>
                </a:cubicBezTo>
                <a:cubicBezTo>
                  <a:pt x="3234" y="854"/>
                  <a:pt x="3234" y="854"/>
                  <a:pt x="3234" y="854"/>
                </a:cubicBezTo>
                <a:cubicBezTo>
                  <a:pt x="3234" y="4674"/>
                  <a:pt x="3234" y="4674"/>
                  <a:pt x="3234" y="4674"/>
                </a:cubicBezTo>
                <a:cubicBezTo>
                  <a:pt x="476" y="4674"/>
                  <a:pt x="476" y="4674"/>
                  <a:pt x="476" y="4674"/>
                </a:cubicBezTo>
                <a:cubicBezTo>
                  <a:pt x="476" y="854"/>
                  <a:pt x="476" y="854"/>
                  <a:pt x="476" y="854"/>
                </a:cubicBezTo>
                <a:cubicBezTo>
                  <a:pt x="1198" y="854"/>
                  <a:pt x="1198" y="854"/>
                  <a:pt x="1198" y="854"/>
                </a:cubicBezTo>
                <a:cubicBezTo>
                  <a:pt x="1225" y="827"/>
                  <a:pt x="1256" y="802"/>
                  <a:pt x="1289" y="779"/>
                </a:cubicBezTo>
                <a:cubicBezTo>
                  <a:pt x="1331" y="750"/>
                  <a:pt x="1376" y="725"/>
                  <a:pt x="1424" y="705"/>
                </a:cubicBezTo>
                <a:cubicBezTo>
                  <a:pt x="1405" y="664"/>
                  <a:pt x="1391" y="621"/>
                  <a:pt x="1383" y="575"/>
                </a:cubicBezTo>
                <a:lnTo>
                  <a:pt x="455" y="575"/>
                </a:lnTo>
                <a:close/>
                <a:moveTo>
                  <a:pt x="708" y="4442"/>
                </a:moveTo>
                <a:cubicBezTo>
                  <a:pt x="3002" y="4442"/>
                  <a:pt x="3002" y="4442"/>
                  <a:pt x="3002" y="4442"/>
                </a:cubicBezTo>
                <a:cubicBezTo>
                  <a:pt x="3002" y="1938"/>
                  <a:pt x="3002" y="1938"/>
                  <a:pt x="3002" y="1938"/>
                </a:cubicBezTo>
                <a:cubicBezTo>
                  <a:pt x="2670" y="2345"/>
                  <a:pt x="2670" y="2345"/>
                  <a:pt x="2670" y="2345"/>
                </a:cubicBezTo>
                <a:cubicBezTo>
                  <a:pt x="2670" y="3741"/>
                  <a:pt x="2670" y="3741"/>
                  <a:pt x="2670" y="3741"/>
                </a:cubicBezTo>
                <a:cubicBezTo>
                  <a:pt x="1050" y="3741"/>
                  <a:pt x="1050" y="3741"/>
                  <a:pt x="1050" y="3741"/>
                </a:cubicBezTo>
                <a:cubicBezTo>
                  <a:pt x="1050" y="2121"/>
                  <a:pt x="1050" y="2121"/>
                  <a:pt x="1050" y="2121"/>
                </a:cubicBezTo>
                <a:cubicBezTo>
                  <a:pt x="2554" y="2121"/>
                  <a:pt x="2554" y="2121"/>
                  <a:pt x="2554" y="2121"/>
                </a:cubicBezTo>
                <a:cubicBezTo>
                  <a:pt x="3002" y="1571"/>
                  <a:pt x="3002" y="1571"/>
                  <a:pt x="3002" y="1571"/>
                </a:cubicBezTo>
                <a:cubicBezTo>
                  <a:pt x="3002" y="1087"/>
                  <a:pt x="3002" y="1087"/>
                  <a:pt x="3002" y="1087"/>
                </a:cubicBezTo>
                <a:cubicBezTo>
                  <a:pt x="2694" y="1087"/>
                  <a:pt x="2694" y="1087"/>
                  <a:pt x="2694" y="1087"/>
                </a:cubicBezTo>
                <a:cubicBezTo>
                  <a:pt x="2722" y="1155"/>
                  <a:pt x="2741" y="1231"/>
                  <a:pt x="2752" y="1313"/>
                </a:cubicBezTo>
                <a:cubicBezTo>
                  <a:pt x="2752" y="1320"/>
                  <a:pt x="2752" y="1320"/>
                  <a:pt x="2752" y="1320"/>
                </a:cubicBezTo>
                <a:cubicBezTo>
                  <a:pt x="2752" y="1574"/>
                  <a:pt x="2752" y="1574"/>
                  <a:pt x="2752" y="1574"/>
                </a:cubicBezTo>
                <a:cubicBezTo>
                  <a:pt x="984" y="1574"/>
                  <a:pt x="984" y="1574"/>
                  <a:pt x="984" y="1574"/>
                </a:cubicBezTo>
                <a:cubicBezTo>
                  <a:pt x="984" y="1320"/>
                  <a:pt x="984" y="1320"/>
                  <a:pt x="984" y="1320"/>
                </a:cubicBezTo>
                <a:cubicBezTo>
                  <a:pt x="984" y="1313"/>
                  <a:pt x="984" y="1313"/>
                  <a:pt x="984" y="1313"/>
                </a:cubicBezTo>
                <a:cubicBezTo>
                  <a:pt x="995" y="1231"/>
                  <a:pt x="1014" y="1155"/>
                  <a:pt x="1042" y="1087"/>
                </a:cubicBezTo>
                <a:cubicBezTo>
                  <a:pt x="708" y="1087"/>
                  <a:pt x="708" y="1087"/>
                  <a:pt x="708" y="1087"/>
                </a:cubicBezTo>
                <a:lnTo>
                  <a:pt x="708" y="4442"/>
                </a:lnTo>
                <a:close/>
                <a:moveTo>
                  <a:pt x="1283" y="3508"/>
                </a:moveTo>
                <a:cubicBezTo>
                  <a:pt x="2438" y="3508"/>
                  <a:pt x="2438" y="3508"/>
                  <a:pt x="2438" y="3508"/>
                </a:cubicBezTo>
                <a:cubicBezTo>
                  <a:pt x="2438" y="2630"/>
                  <a:pt x="2438" y="2630"/>
                  <a:pt x="2438" y="2630"/>
                </a:cubicBezTo>
                <a:cubicBezTo>
                  <a:pt x="1840" y="3362"/>
                  <a:pt x="1840" y="3362"/>
                  <a:pt x="1840" y="3362"/>
                </a:cubicBezTo>
                <a:cubicBezTo>
                  <a:pt x="1469" y="2842"/>
                  <a:pt x="1469" y="2842"/>
                  <a:pt x="1469" y="2842"/>
                </a:cubicBezTo>
                <a:cubicBezTo>
                  <a:pt x="1657" y="2707"/>
                  <a:pt x="1657" y="2707"/>
                  <a:pt x="1657" y="2707"/>
                </a:cubicBezTo>
                <a:cubicBezTo>
                  <a:pt x="1852" y="2980"/>
                  <a:pt x="1852" y="2980"/>
                  <a:pt x="1852" y="2980"/>
                </a:cubicBezTo>
                <a:cubicBezTo>
                  <a:pt x="2364" y="2353"/>
                  <a:pt x="2364" y="2353"/>
                  <a:pt x="2364" y="2353"/>
                </a:cubicBezTo>
                <a:cubicBezTo>
                  <a:pt x="1283" y="2353"/>
                  <a:pt x="1283" y="2353"/>
                  <a:pt x="1283" y="2353"/>
                </a:cubicBezTo>
                <a:lnTo>
                  <a:pt x="1283" y="3508"/>
                </a:lnTo>
                <a:close/>
                <a:moveTo>
                  <a:pt x="1216" y="1342"/>
                </a:moveTo>
                <a:cubicBezTo>
                  <a:pt x="2520" y="1342"/>
                  <a:pt x="2520" y="1342"/>
                  <a:pt x="2520" y="1342"/>
                </a:cubicBezTo>
                <a:cubicBezTo>
                  <a:pt x="2520" y="1335"/>
                  <a:pt x="2520" y="1335"/>
                  <a:pt x="2520" y="1335"/>
                </a:cubicBezTo>
                <a:cubicBezTo>
                  <a:pt x="2498" y="1170"/>
                  <a:pt x="2431" y="1050"/>
                  <a:pt x="2315" y="970"/>
                </a:cubicBezTo>
                <a:cubicBezTo>
                  <a:pt x="2267" y="937"/>
                  <a:pt x="2212" y="911"/>
                  <a:pt x="2151" y="895"/>
                </a:cubicBezTo>
                <a:cubicBezTo>
                  <a:pt x="2071" y="951"/>
                  <a:pt x="1973" y="984"/>
                  <a:pt x="1868" y="984"/>
                </a:cubicBezTo>
                <a:cubicBezTo>
                  <a:pt x="1763" y="984"/>
                  <a:pt x="1665" y="951"/>
                  <a:pt x="1585" y="895"/>
                </a:cubicBezTo>
                <a:cubicBezTo>
                  <a:pt x="1524" y="911"/>
                  <a:pt x="1469" y="937"/>
                  <a:pt x="1421" y="970"/>
                </a:cubicBezTo>
                <a:cubicBezTo>
                  <a:pt x="1306" y="1050"/>
                  <a:pt x="1238" y="1170"/>
                  <a:pt x="1216" y="1335"/>
                </a:cubicBezTo>
                <a:lnTo>
                  <a:pt x="1216" y="1342"/>
                </a:lnTo>
                <a:close/>
                <a:moveTo>
                  <a:pt x="1868" y="233"/>
                </a:moveTo>
                <a:cubicBezTo>
                  <a:pt x="1725" y="233"/>
                  <a:pt x="1608" y="349"/>
                  <a:pt x="1608" y="492"/>
                </a:cubicBezTo>
                <a:cubicBezTo>
                  <a:pt x="1608" y="635"/>
                  <a:pt x="1725" y="752"/>
                  <a:pt x="1868" y="752"/>
                </a:cubicBezTo>
                <a:cubicBezTo>
                  <a:pt x="2011" y="752"/>
                  <a:pt x="2128" y="635"/>
                  <a:pt x="2128" y="492"/>
                </a:cubicBezTo>
                <a:cubicBezTo>
                  <a:pt x="2128" y="349"/>
                  <a:pt x="2011" y="233"/>
                  <a:pt x="1868" y="233"/>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8A1EBC4D-6DD4-47EF-9337-238D642C7E3D}"/>
              </a:ext>
            </a:extLst>
          </p:cNvPr>
          <p:cNvSpPr>
            <a:spLocks noChangeAspect="1" noEditPoints="1"/>
          </p:cNvSpPr>
          <p:nvPr/>
        </p:nvSpPr>
        <p:spPr bwMode="auto">
          <a:xfrm>
            <a:off x="9189049" y="1794701"/>
            <a:ext cx="855909" cy="713232"/>
          </a:xfrm>
          <a:custGeom>
            <a:avLst/>
            <a:gdLst>
              <a:gd name="T0" fmla="*/ 0 w 5180"/>
              <a:gd name="T1" fmla="*/ 4316 h 4316"/>
              <a:gd name="T2" fmla="*/ 5180 w 5180"/>
              <a:gd name="T3" fmla="*/ 4123 h 4316"/>
              <a:gd name="T4" fmla="*/ 5180 w 5180"/>
              <a:gd name="T5" fmla="*/ 3799 h 4316"/>
              <a:gd name="T6" fmla="*/ 0 w 5180"/>
              <a:gd name="T7" fmla="*/ 3607 h 4316"/>
              <a:gd name="T8" fmla="*/ 5180 w 5180"/>
              <a:gd name="T9" fmla="*/ 3799 h 4316"/>
              <a:gd name="T10" fmla="*/ 0 w 5180"/>
              <a:gd name="T11" fmla="*/ 3283 h 4316"/>
              <a:gd name="T12" fmla="*/ 5180 w 5180"/>
              <a:gd name="T13" fmla="*/ 0 h 4316"/>
              <a:gd name="T14" fmla="*/ 4684 w 5180"/>
              <a:gd name="T15" fmla="*/ 3090 h 4316"/>
              <a:gd name="T16" fmla="*/ 4987 w 5180"/>
              <a:gd name="T17" fmla="*/ 2798 h 4316"/>
              <a:gd name="T18" fmla="*/ 4684 w 5180"/>
              <a:gd name="T19" fmla="*/ 3090 h 4316"/>
              <a:gd name="T20" fmla="*/ 4487 w 5180"/>
              <a:gd name="T21" fmla="*/ 3090 h 4316"/>
              <a:gd name="T22" fmla="*/ 4987 w 5180"/>
              <a:gd name="T23" fmla="*/ 2602 h 4316"/>
              <a:gd name="T24" fmla="*/ 4987 w 5180"/>
              <a:gd name="T25" fmla="*/ 696 h 4316"/>
              <a:gd name="T26" fmla="*/ 679 w 5180"/>
              <a:gd name="T27" fmla="*/ 193 h 4316"/>
              <a:gd name="T28" fmla="*/ 193 w 5180"/>
              <a:gd name="T29" fmla="*/ 679 h 4316"/>
              <a:gd name="T30" fmla="*/ 519 w 5180"/>
              <a:gd name="T31" fmla="*/ 2760 h 4316"/>
              <a:gd name="T32" fmla="*/ 681 w 5180"/>
              <a:gd name="T33" fmla="*/ 3090 h 4316"/>
              <a:gd name="T34" fmla="*/ 485 w 5180"/>
              <a:gd name="T35" fmla="*/ 3090 h 4316"/>
              <a:gd name="T36" fmla="*/ 193 w 5180"/>
              <a:gd name="T37" fmla="*/ 2786 h 4316"/>
              <a:gd name="T38" fmla="*/ 4680 w 5180"/>
              <a:gd name="T39" fmla="*/ 193 h 4316"/>
              <a:gd name="T40" fmla="*/ 4987 w 5180"/>
              <a:gd name="T41" fmla="*/ 193 h 4316"/>
              <a:gd name="T42" fmla="*/ 193 w 5180"/>
              <a:gd name="T43" fmla="*/ 193 h 4316"/>
              <a:gd name="T44" fmla="*/ 377 w 5180"/>
              <a:gd name="T45" fmla="*/ 377 h 4316"/>
              <a:gd name="T46" fmla="*/ 193 w 5180"/>
              <a:gd name="T47" fmla="*/ 193 h 4316"/>
              <a:gd name="T48" fmla="*/ 1770 w 5180"/>
              <a:gd name="T49" fmla="*/ 2462 h 4316"/>
              <a:gd name="T50" fmla="*/ 1770 w 5180"/>
              <a:gd name="T51" fmla="*/ 821 h 4316"/>
              <a:gd name="T52" fmla="*/ 3410 w 5180"/>
              <a:gd name="T53" fmla="*/ 822 h 4316"/>
              <a:gd name="T54" fmla="*/ 3410 w 5180"/>
              <a:gd name="T55" fmla="*/ 2462 h 4316"/>
              <a:gd name="T56" fmla="*/ 2590 w 5180"/>
              <a:gd name="T57" fmla="*/ 675 h 4316"/>
              <a:gd name="T58" fmla="*/ 1623 w 5180"/>
              <a:gd name="T59" fmla="*/ 1642 h 4316"/>
              <a:gd name="T60" fmla="*/ 2590 w 5180"/>
              <a:gd name="T61" fmla="*/ 2609 h 4316"/>
              <a:gd name="T62" fmla="*/ 3557 w 5180"/>
              <a:gd name="T63" fmla="*/ 1642 h 4316"/>
              <a:gd name="T64" fmla="*/ 2590 w 5180"/>
              <a:gd name="T65" fmla="*/ 675 h 4316"/>
              <a:gd name="T66" fmla="*/ 2494 w 5180"/>
              <a:gd name="T67" fmla="*/ 2432 h 4316"/>
              <a:gd name="T68" fmla="*/ 2235 w 5180"/>
              <a:gd name="T69" fmla="*/ 2221 h 4316"/>
              <a:gd name="T70" fmla="*/ 2313 w 5180"/>
              <a:gd name="T71" fmla="*/ 1941 h 4316"/>
              <a:gd name="T72" fmla="*/ 2494 w 5180"/>
              <a:gd name="T73" fmla="*/ 2146 h 4316"/>
              <a:gd name="T74" fmla="*/ 2244 w 5180"/>
              <a:gd name="T75" fmla="*/ 1609 h 4316"/>
              <a:gd name="T76" fmla="*/ 2244 w 5180"/>
              <a:gd name="T77" fmla="*/ 1056 h 4316"/>
              <a:gd name="T78" fmla="*/ 2494 w 5180"/>
              <a:gd name="T79" fmla="*/ 851 h 4316"/>
              <a:gd name="T80" fmla="*/ 2687 w 5180"/>
              <a:gd name="T81" fmla="*/ 944 h 4316"/>
              <a:gd name="T82" fmla="*/ 2867 w 5180"/>
              <a:gd name="T83" fmla="*/ 1342 h 4316"/>
              <a:gd name="T84" fmla="*/ 2687 w 5180"/>
              <a:gd name="T85" fmla="*/ 1559 h 4316"/>
              <a:gd name="T86" fmla="*/ 3052 w 5180"/>
              <a:gd name="T87" fmla="*/ 1946 h 4316"/>
              <a:gd name="T88" fmla="*/ 2687 w 5180"/>
              <a:gd name="T89" fmla="*/ 2340 h 4316"/>
              <a:gd name="T90" fmla="*/ 2687 w 5180"/>
              <a:gd name="T91" fmla="*/ 1757 h 4316"/>
              <a:gd name="T92" fmla="*/ 2798 w 5180"/>
              <a:gd name="T93" fmla="*/ 2089 h 4316"/>
              <a:gd name="T94" fmla="*/ 2687 w 5180"/>
              <a:gd name="T95" fmla="*/ 1757 h 4316"/>
              <a:gd name="T96" fmla="*/ 2379 w 5180"/>
              <a:gd name="T97" fmla="*/ 1194 h 4316"/>
              <a:gd name="T98" fmla="*/ 2494 w 5180"/>
              <a:gd name="T99" fmla="*/ 1527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80" h="4316">
                <a:moveTo>
                  <a:pt x="5180" y="4316"/>
                </a:moveTo>
                <a:cubicBezTo>
                  <a:pt x="0" y="4316"/>
                  <a:pt x="0" y="4316"/>
                  <a:pt x="0" y="4316"/>
                </a:cubicBezTo>
                <a:cubicBezTo>
                  <a:pt x="0" y="4123"/>
                  <a:pt x="0" y="4123"/>
                  <a:pt x="0" y="4123"/>
                </a:cubicBezTo>
                <a:cubicBezTo>
                  <a:pt x="5180" y="4123"/>
                  <a:pt x="5180" y="4123"/>
                  <a:pt x="5180" y="4123"/>
                </a:cubicBezTo>
                <a:cubicBezTo>
                  <a:pt x="5180" y="4316"/>
                  <a:pt x="5180" y="4316"/>
                  <a:pt x="5180" y="4316"/>
                </a:cubicBezTo>
                <a:close/>
                <a:moveTo>
                  <a:pt x="5180" y="3799"/>
                </a:moveTo>
                <a:cubicBezTo>
                  <a:pt x="0" y="3799"/>
                  <a:pt x="0" y="3799"/>
                  <a:pt x="0" y="3799"/>
                </a:cubicBezTo>
                <a:cubicBezTo>
                  <a:pt x="0" y="3607"/>
                  <a:pt x="0" y="3607"/>
                  <a:pt x="0" y="3607"/>
                </a:cubicBezTo>
                <a:cubicBezTo>
                  <a:pt x="5180" y="3607"/>
                  <a:pt x="5180" y="3607"/>
                  <a:pt x="5180" y="3607"/>
                </a:cubicBezTo>
                <a:cubicBezTo>
                  <a:pt x="5180" y="3799"/>
                  <a:pt x="5180" y="3799"/>
                  <a:pt x="5180" y="3799"/>
                </a:cubicBezTo>
                <a:close/>
                <a:moveTo>
                  <a:pt x="5180" y="3283"/>
                </a:moveTo>
                <a:cubicBezTo>
                  <a:pt x="0" y="3283"/>
                  <a:pt x="0" y="3283"/>
                  <a:pt x="0" y="3283"/>
                </a:cubicBezTo>
                <a:cubicBezTo>
                  <a:pt x="0" y="0"/>
                  <a:pt x="0" y="0"/>
                  <a:pt x="0" y="0"/>
                </a:cubicBezTo>
                <a:cubicBezTo>
                  <a:pt x="5180" y="0"/>
                  <a:pt x="5180" y="0"/>
                  <a:pt x="5180" y="0"/>
                </a:cubicBezTo>
                <a:cubicBezTo>
                  <a:pt x="5180" y="3283"/>
                  <a:pt x="5180" y="3283"/>
                  <a:pt x="5180" y="3283"/>
                </a:cubicBezTo>
                <a:close/>
                <a:moveTo>
                  <a:pt x="4684" y="3090"/>
                </a:moveTo>
                <a:cubicBezTo>
                  <a:pt x="4987" y="3090"/>
                  <a:pt x="4987" y="3090"/>
                  <a:pt x="4987" y="3090"/>
                </a:cubicBezTo>
                <a:cubicBezTo>
                  <a:pt x="4987" y="2798"/>
                  <a:pt x="4987" y="2798"/>
                  <a:pt x="4987" y="2798"/>
                </a:cubicBezTo>
                <a:cubicBezTo>
                  <a:pt x="4913" y="2813"/>
                  <a:pt x="4846" y="2849"/>
                  <a:pt x="4792" y="2902"/>
                </a:cubicBezTo>
                <a:cubicBezTo>
                  <a:pt x="4738" y="2954"/>
                  <a:pt x="4701" y="3019"/>
                  <a:pt x="4684" y="3090"/>
                </a:cubicBezTo>
                <a:close/>
                <a:moveTo>
                  <a:pt x="681" y="3090"/>
                </a:moveTo>
                <a:cubicBezTo>
                  <a:pt x="4487" y="3090"/>
                  <a:pt x="4487" y="3090"/>
                  <a:pt x="4487" y="3090"/>
                </a:cubicBezTo>
                <a:cubicBezTo>
                  <a:pt x="4507" y="2966"/>
                  <a:pt x="4566" y="2853"/>
                  <a:pt x="4657" y="2764"/>
                </a:cubicBezTo>
                <a:cubicBezTo>
                  <a:pt x="4748" y="2675"/>
                  <a:pt x="4862" y="2619"/>
                  <a:pt x="4987" y="2602"/>
                </a:cubicBezTo>
                <a:cubicBezTo>
                  <a:pt x="4987" y="2602"/>
                  <a:pt x="4987" y="2602"/>
                  <a:pt x="4987" y="2602"/>
                </a:cubicBezTo>
                <a:cubicBezTo>
                  <a:pt x="4987" y="696"/>
                  <a:pt x="4987" y="696"/>
                  <a:pt x="4987" y="696"/>
                </a:cubicBezTo>
                <a:cubicBezTo>
                  <a:pt x="4727" y="660"/>
                  <a:pt x="4520" y="453"/>
                  <a:pt x="4484" y="193"/>
                </a:cubicBezTo>
                <a:cubicBezTo>
                  <a:pt x="679" y="193"/>
                  <a:pt x="679" y="193"/>
                  <a:pt x="679" y="193"/>
                </a:cubicBezTo>
                <a:cubicBezTo>
                  <a:pt x="659" y="315"/>
                  <a:pt x="602" y="426"/>
                  <a:pt x="514" y="514"/>
                </a:cubicBezTo>
                <a:cubicBezTo>
                  <a:pt x="426" y="602"/>
                  <a:pt x="315" y="659"/>
                  <a:pt x="193" y="679"/>
                </a:cubicBezTo>
                <a:cubicBezTo>
                  <a:pt x="193" y="2590"/>
                  <a:pt x="193" y="2590"/>
                  <a:pt x="193" y="2590"/>
                </a:cubicBezTo>
                <a:cubicBezTo>
                  <a:pt x="318" y="2610"/>
                  <a:pt x="430" y="2669"/>
                  <a:pt x="519" y="2760"/>
                </a:cubicBezTo>
                <a:cubicBezTo>
                  <a:pt x="608" y="2851"/>
                  <a:pt x="664" y="2965"/>
                  <a:pt x="681" y="3090"/>
                </a:cubicBezTo>
                <a:cubicBezTo>
                  <a:pt x="681" y="3090"/>
                  <a:pt x="681" y="3090"/>
                  <a:pt x="681" y="3090"/>
                </a:cubicBezTo>
                <a:close/>
                <a:moveTo>
                  <a:pt x="193" y="3090"/>
                </a:moveTo>
                <a:cubicBezTo>
                  <a:pt x="485" y="3090"/>
                  <a:pt x="485" y="3090"/>
                  <a:pt x="485" y="3090"/>
                </a:cubicBezTo>
                <a:cubicBezTo>
                  <a:pt x="470" y="3016"/>
                  <a:pt x="434" y="2949"/>
                  <a:pt x="381" y="2895"/>
                </a:cubicBezTo>
                <a:cubicBezTo>
                  <a:pt x="329" y="2841"/>
                  <a:pt x="264" y="2804"/>
                  <a:pt x="193" y="2786"/>
                </a:cubicBezTo>
                <a:cubicBezTo>
                  <a:pt x="193" y="3090"/>
                  <a:pt x="193" y="3090"/>
                  <a:pt x="193" y="3090"/>
                </a:cubicBezTo>
                <a:close/>
                <a:moveTo>
                  <a:pt x="4680" y="193"/>
                </a:moveTo>
                <a:cubicBezTo>
                  <a:pt x="4712" y="346"/>
                  <a:pt x="4833" y="468"/>
                  <a:pt x="4987" y="500"/>
                </a:cubicBezTo>
                <a:cubicBezTo>
                  <a:pt x="4987" y="193"/>
                  <a:pt x="4987" y="193"/>
                  <a:pt x="4987" y="193"/>
                </a:cubicBezTo>
                <a:cubicBezTo>
                  <a:pt x="4680" y="193"/>
                  <a:pt x="4680" y="193"/>
                  <a:pt x="4680" y="193"/>
                </a:cubicBezTo>
                <a:close/>
                <a:moveTo>
                  <a:pt x="193" y="193"/>
                </a:moveTo>
                <a:cubicBezTo>
                  <a:pt x="193" y="482"/>
                  <a:pt x="193" y="482"/>
                  <a:pt x="193" y="482"/>
                </a:cubicBezTo>
                <a:cubicBezTo>
                  <a:pt x="263" y="465"/>
                  <a:pt x="326" y="429"/>
                  <a:pt x="377" y="377"/>
                </a:cubicBezTo>
                <a:cubicBezTo>
                  <a:pt x="429" y="326"/>
                  <a:pt x="465" y="263"/>
                  <a:pt x="482" y="193"/>
                </a:cubicBezTo>
                <a:cubicBezTo>
                  <a:pt x="193" y="193"/>
                  <a:pt x="193" y="193"/>
                  <a:pt x="193" y="193"/>
                </a:cubicBezTo>
                <a:close/>
                <a:moveTo>
                  <a:pt x="2590" y="2802"/>
                </a:moveTo>
                <a:cubicBezTo>
                  <a:pt x="2280" y="2802"/>
                  <a:pt x="1989" y="2681"/>
                  <a:pt x="1770" y="2462"/>
                </a:cubicBezTo>
                <a:cubicBezTo>
                  <a:pt x="1551" y="2243"/>
                  <a:pt x="1430" y="1952"/>
                  <a:pt x="1430" y="1642"/>
                </a:cubicBezTo>
                <a:cubicBezTo>
                  <a:pt x="1430" y="1332"/>
                  <a:pt x="1551" y="1040"/>
                  <a:pt x="1770" y="821"/>
                </a:cubicBezTo>
                <a:cubicBezTo>
                  <a:pt x="1989" y="602"/>
                  <a:pt x="2280" y="482"/>
                  <a:pt x="2590" y="482"/>
                </a:cubicBezTo>
                <a:cubicBezTo>
                  <a:pt x="2900" y="482"/>
                  <a:pt x="3191" y="602"/>
                  <a:pt x="3410" y="822"/>
                </a:cubicBezTo>
                <a:cubicBezTo>
                  <a:pt x="3629" y="1041"/>
                  <a:pt x="3750" y="1332"/>
                  <a:pt x="3750" y="1642"/>
                </a:cubicBezTo>
                <a:cubicBezTo>
                  <a:pt x="3750" y="1952"/>
                  <a:pt x="3629" y="2243"/>
                  <a:pt x="3410" y="2462"/>
                </a:cubicBezTo>
                <a:cubicBezTo>
                  <a:pt x="3191" y="2681"/>
                  <a:pt x="2900" y="2802"/>
                  <a:pt x="2590" y="2802"/>
                </a:cubicBezTo>
                <a:close/>
                <a:moveTo>
                  <a:pt x="2590" y="675"/>
                </a:moveTo>
                <a:cubicBezTo>
                  <a:pt x="2332" y="675"/>
                  <a:pt x="2089" y="775"/>
                  <a:pt x="1906" y="958"/>
                </a:cubicBezTo>
                <a:cubicBezTo>
                  <a:pt x="1724" y="1141"/>
                  <a:pt x="1623" y="1383"/>
                  <a:pt x="1623" y="1642"/>
                </a:cubicBezTo>
                <a:cubicBezTo>
                  <a:pt x="1623" y="1900"/>
                  <a:pt x="1724" y="2143"/>
                  <a:pt x="1906" y="2326"/>
                </a:cubicBezTo>
                <a:cubicBezTo>
                  <a:pt x="2089" y="2508"/>
                  <a:pt x="2332" y="2609"/>
                  <a:pt x="2590" y="2609"/>
                </a:cubicBezTo>
                <a:cubicBezTo>
                  <a:pt x="2848" y="2609"/>
                  <a:pt x="3091" y="2508"/>
                  <a:pt x="3274" y="2326"/>
                </a:cubicBezTo>
                <a:cubicBezTo>
                  <a:pt x="3456" y="2143"/>
                  <a:pt x="3557" y="1900"/>
                  <a:pt x="3557" y="1642"/>
                </a:cubicBezTo>
                <a:cubicBezTo>
                  <a:pt x="3557" y="1384"/>
                  <a:pt x="3456" y="1141"/>
                  <a:pt x="3274" y="958"/>
                </a:cubicBezTo>
                <a:cubicBezTo>
                  <a:pt x="3091" y="775"/>
                  <a:pt x="2848" y="675"/>
                  <a:pt x="2590" y="675"/>
                </a:cubicBezTo>
                <a:close/>
                <a:moveTo>
                  <a:pt x="2687" y="2432"/>
                </a:moveTo>
                <a:cubicBezTo>
                  <a:pt x="2494" y="2432"/>
                  <a:pt x="2494" y="2432"/>
                  <a:pt x="2494" y="2432"/>
                </a:cubicBezTo>
                <a:cubicBezTo>
                  <a:pt x="2494" y="2339"/>
                  <a:pt x="2494" y="2339"/>
                  <a:pt x="2494" y="2339"/>
                </a:cubicBezTo>
                <a:cubicBezTo>
                  <a:pt x="2395" y="2333"/>
                  <a:pt x="2304" y="2292"/>
                  <a:pt x="2235" y="2221"/>
                </a:cubicBezTo>
                <a:cubicBezTo>
                  <a:pt x="2160" y="2146"/>
                  <a:pt x="2119" y="2045"/>
                  <a:pt x="2120" y="1939"/>
                </a:cubicBezTo>
                <a:cubicBezTo>
                  <a:pt x="2313" y="1941"/>
                  <a:pt x="2313" y="1941"/>
                  <a:pt x="2313" y="1941"/>
                </a:cubicBezTo>
                <a:cubicBezTo>
                  <a:pt x="2313" y="1995"/>
                  <a:pt x="2334" y="2047"/>
                  <a:pt x="2372" y="2086"/>
                </a:cubicBezTo>
                <a:cubicBezTo>
                  <a:pt x="2405" y="2120"/>
                  <a:pt x="2448" y="2140"/>
                  <a:pt x="2494" y="2146"/>
                </a:cubicBezTo>
                <a:cubicBezTo>
                  <a:pt x="2494" y="1724"/>
                  <a:pt x="2494" y="1724"/>
                  <a:pt x="2494" y="1724"/>
                </a:cubicBezTo>
                <a:cubicBezTo>
                  <a:pt x="2395" y="1707"/>
                  <a:pt x="2309" y="1667"/>
                  <a:pt x="2244" y="1609"/>
                </a:cubicBezTo>
                <a:cubicBezTo>
                  <a:pt x="2165" y="1537"/>
                  <a:pt x="2124" y="1443"/>
                  <a:pt x="2125" y="1337"/>
                </a:cubicBezTo>
                <a:cubicBezTo>
                  <a:pt x="2126" y="1230"/>
                  <a:pt x="2168" y="1131"/>
                  <a:pt x="2244" y="1056"/>
                </a:cubicBezTo>
                <a:cubicBezTo>
                  <a:pt x="2312" y="989"/>
                  <a:pt x="2399" y="950"/>
                  <a:pt x="2494" y="943"/>
                </a:cubicBezTo>
                <a:cubicBezTo>
                  <a:pt x="2494" y="851"/>
                  <a:pt x="2494" y="851"/>
                  <a:pt x="2494" y="851"/>
                </a:cubicBezTo>
                <a:cubicBezTo>
                  <a:pt x="2687" y="851"/>
                  <a:pt x="2687" y="851"/>
                  <a:pt x="2687" y="851"/>
                </a:cubicBezTo>
                <a:cubicBezTo>
                  <a:pt x="2687" y="944"/>
                  <a:pt x="2687" y="944"/>
                  <a:pt x="2687" y="944"/>
                </a:cubicBezTo>
                <a:cubicBezTo>
                  <a:pt x="2896" y="956"/>
                  <a:pt x="3062" y="1132"/>
                  <a:pt x="3060" y="1344"/>
                </a:cubicBezTo>
                <a:cubicBezTo>
                  <a:pt x="2867" y="1342"/>
                  <a:pt x="2867" y="1342"/>
                  <a:pt x="2867" y="1342"/>
                </a:cubicBezTo>
                <a:cubicBezTo>
                  <a:pt x="2868" y="1237"/>
                  <a:pt x="2789" y="1150"/>
                  <a:pt x="2687" y="1137"/>
                </a:cubicBezTo>
                <a:cubicBezTo>
                  <a:pt x="2687" y="1559"/>
                  <a:pt x="2687" y="1559"/>
                  <a:pt x="2687" y="1559"/>
                </a:cubicBezTo>
                <a:cubicBezTo>
                  <a:pt x="2784" y="1577"/>
                  <a:pt x="2869" y="1617"/>
                  <a:pt x="2933" y="1674"/>
                </a:cubicBezTo>
                <a:cubicBezTo>
                  <a:pt x="3011" y="1746"/>
                  <a:pt x="3053" y="1840"/>
                  <a:pt x="3052" y="1946"/>
                </a:cubicBezTo>
                <a:cubicBezTo>
                  <a:pt x="3051" y="2053"/>
                  <a:pt x="3009" y="2152"/>
                  <a:pt x="2933" y="2227"/>
                </a:cubicBezTo>
                <a:cubicBezTo>
                  <a:pt x="2866" y="2293"/>
                  <a:pt x="2780" y="2333"/>
                  <a:pt x="2687" y="2340"/>
                </a:cubicBezTo>
                <a:cubicBezTo>
                  <a:pt x="2687" y="2432"/>
                  <a:pt x="2687" y="2432"/>
                  <a:pt x="2687" y="2432"/>
                </a:cubicBezTo>
                <a:close/>
                <a:moveTo>
                  <a:pt x="2687" y="1757"/>
                </a:moveTo>
                <a:cubicBezTo>
                  <a:pt x="2687" y="2146"/>
                  <a:pt x="2687" y="2146"/>
                  <a:pt x="2687" y="2146"/>
                </a:cubicBezTo>
                <a:cubicBezTo>
                  <a:pt x="2728" y="2139"/>
                  <a:pt x="2767" y="2120"/>
                  <a:pt x="2798" y="2089"/>
                </a:cubicBezTo>
                <a:cubicBezTo>
                  <a:pt x="2837" y="2051"/>
                  <a:pt x="2859" y="2000"/>
                  <a:pt x="2859" y="1945"/>
                </a:cubicBezTo>
                <a:cubicBezTo>
                  <a:pt x="2860" y="1841"/>
                  <a:pt x="2777" y="1782"/>
                  <a:pt x="2687" y="1757"/>
                </a:cubicBezTo>
                <a:close/>
                <a:moveTo>
                  <a:pt x="2494" y="1137"/>
                </a:moveTo>
                <a:cubicBezTo>
                  <a:pt x="2450" y="1143"/>
                  <a:pt x="2411" y="1163"/>
                  <a:pt x="2379" y="1194"/>
                </a:cubicBezTo>
                <a:cubicBezTo>
                  <a:pt x="2340" y="1232"/>
                  <a:pt x="2318" y="1283"/>
                  <a:pt x="2318" y="1338"/>
                </a:cubicBezTo>
                <a:cubicBezTo>
                  <a:pt x="2317" y="1443"/>
                  <a:pt x="2402" y="1502"/>
                  <a:pt x="2494" y="1527"/>
                </a:cubicBezTo>
                <a:cubicBezTo>
                  <a:pt x="2494" y="1137"/>
                  <a:pt x="2494" y="1137"/>
                  <a:pt x="2494" y="1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7">
            <a:extLst>
              <a:ext uri="{FF2B5EF4-FFF2-40B4-BE49-F238E27FC236}">
                <a16:creationId xmlns:a16="http://schemas.microsoft.com/office/drawing/2014/main" id="{15F8764A-4A68-42FB-828D-CA404C52511F}"/>
              </a:ext>
            </a:extLst>
          </p:cNvPr>
          <p:cNvSpPr>
            <a:spLocks noChangeAspect="1" noEditPoints="1"/>
          </p:cNvSpPr>
          <p:nvPr/>
        </p:nvSpPr>
        <p:spPr bwMode="auto">
          <a:xfrm>
            <a:off x="2045421" y="1723948"/>
            <a:ext cx="1097545" cy="783960"/>
          </a:xfrm>
          <a:custGeom>
            <a:avLst/>
            <a:gdLst>
              <a:gd name="T0" fmla="*/ 0 w 5176"/>
              <a:gd name="T1" fmla="*/ 2702 h 3697"/>
              <a:gd name="T2" fmla="*/ 247 w 5176"/>
              <a:gd name="T3" fmla="*/ 1745 h 3697"/>
              <a:gd name="T4" fmla="*/ 2048 w 5176"/>
              <a:gd name="T5" fmla="*/ 1296 h 3697"/>
              <a:gd name="T6" fmla="*/ 3105 w 5176"/>
              <a:gd name="T7" fmla="*/ 1296 h 3697"/>
              <a:gd name="T8" fmla="*/ 3335 w 5176"/>
              <a:gd name="T9" fmla="*/ 593 h 3697"/>
              <a:gd name="T10" fmla="*/ 4520 w 5176"/>
              <a:gd name="T11" fmla="*/ 573 h 3697"/>
              <a:gd name="T12" fmla="*/ 4958 w 5176"/>
              <a:gd name="T13" fmla="*/ 1745 h 3697"/>
              <a:gd name="T14" fmla="*/ 5176 w 5176"/>
              <a:gd name="T15" fmla="*/ 2702 h 3697"/>
              <a:gd name="T16" fmla="*/ 5010 w 5176"/>
              <a:gd name="T17" fmla="*/ 3532 h 3697"/>
              <a:gd name="T18" fmla="*/ 165 w 5176"/>
              <a:gd name="T19" fmla="*/ 3532 h 3697"/>
              <a:gd name="T20" fmla="*/ 4792 w 5176"/>
              <a:gd name="T21" fmla="*/ 2134 h 3697"/>
              <a:gd name="T22" fmla="*/ 4401 w 5176"/>
              <a:gd name="T23" fmla="*/ 1461 h 3697"/>
              <a:gd name="T24" fmla="*/ 3711 w 5176"/>
              <a:gd name="T25" fmla="*/ 1840 h 3697"/>
              <a:gd name="T26" fmla="*/ 4394 w 5176"/>
              <a:gd name="T27" fmla="*/ 2702 h 3697"/>
              <a:gd name="T28" fmla="*/ 4559 w 5176"/>
              <a:gd name="T29" fmla="*/ 2702 h 3697"/>
              <a:gd name="T30" fmla="*/ 3546 w 5176"/>
              <a:gd name="T31" fmla="*/ 2134 h 3697"/>
              <a:gd name="T32" fmla="*/ 3060 w 5176"/>
              <a:gd name="T33" fmla="*/ 1461 h 3697"/>
              <a:gd name="T34" fmla="*/ 3148 w 5176"/>
              <a:gd name="T35" fmla="*/ 1897 h 3697"/>
              <a:gd name="T36" fmla="*/ 2064 w 5176"/>
              <a:gd name="T37" fmla="*/ 2702 h 3697"/>
              <a:gd name="T38" fmla="*/ 1921 w 5176"/>
              <a:gd name="T39" fmla="*/ 1461 h 3697"/>
              <a:gd name="T40" fmla="*/ 1638 w 5176"/>
              <a:gd name="T41" fmla="*/ 2702 h 3697"/>
              <a:gd name="T42" fmla="*/ 2064 w 5176"/>
              <a:gd name="T43" fmla="*/ 1897 h 3697"/>
              <a:gd name="T44" fmla="*/ 1472 w 5176"/>
              <a:gd name="T45" fmla="*/ 2702 h 3697"/>
              <a:gd name="T46" fmla="*/ 1572 w 5176"/>
              <a:gd name="T47" fmla="*/ 1461 h 3697"/>
              <a:gd name="T48" fmla="*/ 412 w 5176"/>
              <a:gd name="T49" fmla="*/ 2134 h 3697"/>
              <a:gd name="T50" fmla="*/ 645 w 5176"/>
              <a:gd name="T51" fmla="*/ 1897 h 3697"/>
              <a:gd name="T52" fmla="*/ 2494 w 5176"/>
              <a:gd name="T53" fmla="*/ 1616 h 3697"/>
              <a:gd name="T54" fmla="*/ 2889 w 5176"/>
              <a:gd name="T55" fmla="*/ 1461 h 3697"/>
              <a:gd name="T56" fmla="*/ 2494 w 5176"/>
              <a:gd name="T57" fmla="*/ 1616 h 3697"/>
              <a:gd name="T58" fmla="*/ 4215 w 5176"/>
              <a:gd name="T59" fmla="*/ 1461 h 3697"/>
              <a:gd name="T60" fmla="*/ 4355 w 5176"/>
              <a:gd name="T61" fmla="*/ 1296 h 3697"/>
              <a:gd name="T62" fmla="*/ 3500 w 5176"/>
              <a:gd name="T63" fmla="*/ 1003 h 3697"/>
              <a:gd name="T64" fmla="*/ 3927 w 5176"/>
              <a:gd name="T65" fmla="*/ 1020 h 3697"/>
              <a:gd name="T66" fmla="*/ 3726 w 5176"/>
              <a:gd name="T67" fmla="*/ 596 h 3697"/>
              <a:gd name="T68" fmla="*/ 4140 w 5176"/>
              <a:gd name="T69" fmla="*/ 222 h 3697"/>
              <a:gd name="T70" fmla="*/ 4140 w 5176"/>
              <a:gd name="T71" fmla="*/ 222 h 3697"/>
              <a:gd name="T72" fmla="*/ 3637 w 5176"/>
              <a:gd name="T73" fmla="*/ 431 h 3697"/>
              <a:gd name="T74" fmla="*/ 3974 w 5176"/>
              <a:gd name="T75" fmla="*/ 168 h 3697"/>
              <a:gd name="T76" fmla="*/ 2172 w 5176"/>
              <a:gd name="T77" fmla="*/ 1012 h 3697"/>
              <a:gd name="T78" fmla="*/ 3183 w 5176"/>
              <a:gd name="T79" fmla="*/ 593 h 3697"/>
              <a:gd name="T80" fmla="*/ 2164 w 5176"/>
              <a:gd name="T81" fmla="*/ 593 h 3697"/>
              <a:gd name="T82" fmla="*/ 2591 w 5176"/>
              <a:gd name="T83" fmla="*/ 166 h 3697"/>
              <a:gd name="T84" fmla="*/ 1277 w 5176"/>
              <a:gd name="T85" fmla="*/ 0 h 3697"/>
              <a:gd name="T86" fmla="*/ 1277 w 5176"/>
              <a:gd name="T87" fmla="*/ 166 h 3697"/>
              <a:gd name="T88" fmla="*/ 1704 w 5176"/>
              <a:gd name="T89" fmla="*/ 593 h 3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76" h="3697">
                <a:moveTo>
                  <a:pt x="5176" y="3697"/>
                </a:moveTo>
                <a:cubicBezTo>
                  <a:pt x="0" y="3697"/>
                  <a:pt x="0" y="3697"/>
                  <a:pt x="0" y="3697"/>
                </a:cubicBezTo>
                <a:cubicBezTo>
                  <a:pt x="0" y="2702"/>
                  <a:pt x="0" y="2702"/>
                  <a:pt x="0" y="2702"/>
                </a:cubicBezTo>
                <a:cubicBezTo>
                  <a:pt x="247" y="2702"/>
                  <a:pt x="247" y="2702"/>
                  <a:pt x="247" y="2702"/>
                </a:cubicBezTo>
                <a:cubicBezTo>
                  <a:pt x="247" y="2134"/>
                  <a:pt x="247" y="2134"/>
                  <a:pt x="247" y="2134"/>
                </a:cubicBezTo>
                <a:cubicBezTo>
                  <a:pt x="247" y="1745"/>
                  <a:pt x="247" y="1745"/>
                  <a:pt x="247" y="1745"/>
                </a:cubicBezTo>
                <a:cubicBezTo>
                  <a:pt x="247" y="1623"/>
                  <a:pt x="293" y="1510"/>
                  <a:pt x="378" y="1426"/>
                </a:cubicBezTo>
                <a:cubicBezTo>
                  <a:pt x="462" y="1342"/>
                  <a:pt x="575" y="1296"/>
                  <a:pt x="695" y="1296"/>
                </a:cubicBezTo>
                <a:cubicBezTo>
                  <a:pt x="2048" y="1296"/>
                  <a:pt x="2048" y="1296"/>
                  <a:pt x="2048" y="1296"/>
                </a:cubicBezTo>
                <a:cubicBezTo>
                  <a:pt x="2048" y="1296"/>
                  <a:pt x="2048" y="1296"/>
                  <a:pt x="2048" y="1296"/>
                </a:cubicBezTo>
                <a:cubicBezTo>
                  <a:pt x="3105" y="1296"/>
                  <a:pt x="3105" y="1296"/>
                  <a:pt x="3105" y="1296"/>
                </a:cubicBezTo>
                <a:cubicBezTo>
                  <a:pt x="3105" y="1296"/>
                  <a:pt x="3105" y="1296"/>
                  <a:pt x="3105" y="1296"/>
                </a:cubicBezTo>
                <a:cubicBezTo>
                  <a:pt x="3335" y="1296"/>
                  <a:pt x="3335" y="1296"/>
                  <a:pt x="3335" y="1296"/>
                </a:cubicBezTo>
                <a:cubicBezTo>
                  <a:pt x="3335" y="593"/>
                  <a:pt x="3335" y="593"/>
                  <a:pt x="3335" y="593"/>
                </a:cubicBezTo>
                <a:cubicBezTo>
                  <a:pt x="3335" y="593"/>
                  <a:pt x="3335" y="593"/>
                  <a:pt x="3335" y="593"/>
                </a:cubicBezTo>
                <a:cubicBezTo>
                  <a:pt x="3335" y="266"/>
                  <a:pt x="3601" y="0"/>
                  <a:pt x="3927" y="0"/>
                </a:cubicBezTo>
                <a:cubicBezTo>
                  <a:pt x="4247" y="0"/>
                  <a:pt x="4509" y="255"/>
                  <a:pt x="4520" y="573"/>
                </a:cubicBezTo>
                <a:cubicBezTo>
                  <a:pt x="4520" y="573"/>
                  <a:pt x="4520" y="573"/>
                  <a:pt x="4520" y="573"/>
                </a:cubicBezTo>
                <a:cubicBezTo>
                  <a:pt x="4520" y="1296"/>
                  <a:pt x="4520" y="1296"/>
                  <a:pt x="4520" y="1296"/>
                </a:cubicBezTo>
                <a:cubicBezTo>
                  <a:pt x="4636" y="1299"/>
                  <a:pt x="4745" y="1345"/>
                  <a:pt x="4826" y="1426"/>
                </a:cubicBezTo>
                <a:cubicBezTo>
                  <a:pt x="4911" y="1510"/>
                  <a:pt x="4958" y="1623"/>
                  <a:pt x="4958" y="1745"/>
                </a:cubicBezTo>
                <a:cubicBezTo>
                  <a:pt x="4958" y="2134"/>
                  <a:pt x="4958" y="2134"/>
                  <a:pt x="4958" y="2134"/>
                </a:cubicBezTo>
                <a:cubicBezTo>
                  <a:pt x="4958" y="2702"/>
                  <a:pt x="4958" y="2702"/>
                  <a:pt x="4958" y="2702"/>
                </a:cubicBezTo>
                <a:cubicBezTo>
                  <a:pt x="5176" y="2702"/>
                  <a:pt x="5176" y="2702"/>
                  <a:pt x="5176" y="2702"/>
                </a:cubicBezTo>
                <a:lnTo>
                  <a:pt x="5176" y="3697"/>
                </a:lnTo>
                <a:close/>
                <a:moveTo>
                  <a:pt x="165" y="3532"/>
                </a:moveTo>
                <a:cubicBezTo>
                  <a:pt x="5010" y="3532"/>
                  <a:pt x="5010" y="3532"/>
                  <a:pt x="5010" y="3532"/>
                </a:cubicBezTo>
                <a:cubicBezTo>
                  <a:pt x="5010" y="2868"/>
                  <a:pt x="5010" y="2868"/>
                  <a:pt x="5010" y="2868"/>
                </a:cubicBezTo>
                <a:cubicBezTo>
                  <a:pt x="165" y="2868"/>
                  <a:pt x="165" y="2868"/>
                  <a:pt x="165" y="2868"/>
                </a:cubicBezTo>
                <a:lnTo>
                  <a:pt x="165" y="3532"/>
                </a:lnTo>
                <a:close/>
                <a:moveTo>
                  <a:pt x="4559" y="2702"/>
                </a:moveTo>
                <a:cubicBezTo>
                  <a:pt x="4792" y="2702"/>
                  <a:pt x="4792" y="2702"/>
                  <a:pt x="4792" y="2702"/>
                </a:cubicBezTo>
                <a:cubicBezTo>
                  <a:pt x="4792" y="2134"/>
                  <a:pt x="4792" y="2134"/>
                  <a:pt x="4792" y="2134"/>
                </a:cubicBezTo>
                <a:cubicBezTo>
                  <a:pt x="4792" y="1745"/>
                  <a:pt x="4792" y="1745"/>
                  <a:pt x="4792" y="1745"/>
                </a:cubicBezTo>
                <a:cubicBezTo>
                  <a:pt x="4792" y="1586"/>
                  <a:pt x="4668" y="1462"/>
                  <a:pt x="4509" y="1461"/>
                </a:cubicBezTo>
                <a:cubicBezTo>
                  <a:pt x="4401" y="1461"/>
                  <a:pt x="4401" y="1461"/>
                  <a:pt x="4401" y="1461"/>
                </a:cubicBezTo>
                <a:cubicBezTo>
                  <a:pt x="4043" y="2155"/>
                  <a:pt x="4043" y="2155"/>
                  <a:pt x="4043" y="2155"/>
                </a:cubicBezTo>
                <a:cubicBezTo>
                  <a:pt x="3874" y="2155"/>
                  <a:pt x="3874" y="2155"/>
                  <a:pt x="3874" y="2155"/>
                </a:cubicBezTo>
                <a:cubicBezTo>
                  <a:pt x="3711" y="1840"/>
                  <a:pt x="3711" y="1840"/>
                  <a:pt x="3711" y="1840"/>
                </a:cubicBezTo>
                <a:cubicBezTo>
                  <a:pt x="3711" y="2134"/>
                  <a:pt x="3711" y="2134"/>
                  <a:pt x="3711" y="2134"/>
                </a:cubicBezTo>
                <a:cubicBezTo>
                  <a:pt x="3711" y="2702"/>
                  <a:pt x="3711" y="2702"/>
                  <a:pt x="3711" y="2702"/>
                </a:cubicBezTo>
                <a:cubicBezTo>
                  <a:pt x="4394" y="2702"/>
                  <a:pt x="4394" y="2702"/>
                  <a:pt x="4394" y="2702"/>
                </a:cubicBezTo>
                <a:cubicBezTo>
                  <a:pt x="4394" y="1897"/>
                  <a:pt x="4394" y="1897"/>
                  <a:pt x="4394" y="1897"/>
                </a:cubicBezTo>
                <a:cubicBezTo>
                  <a:pt x="4559" y="1897"/>
                  <a:pt x="4559" y="1897"/>
                  <a:pt x="4559" y="1897"/>
                </a:cubicBezTo>
                <a:lnTo>
                  <a:pt x="4559" y="2702"/>
                </a:lnTo>
                <a:close/>
                <a:moveTo>
                  <a:pt x="3313" y="2702"/>
                </a:moveTo>
                <a:cubicBezTo>
                  <a:pt x="3546" y="2702"/>
                  <a:pt x="3546" y="2702"/>
                  <a:pt x="3546" y="2702"/>
                </a:cubicBezTo>
                <a:cubicBezTo>
                  <a:pt x="3546" y="2134"/>
                  <a:pt x="3546" y="2134"/>
                  <a:pt x="3546" y="2134"/>
                </a:cubicBezTo>
                <a:cubicBezTo>
                  <a:pt x="3546" y="1745"/>
                  <a:pt x="3546" y="1745"/>
                  <a:pt x="3546" y="1745"/>
                </a:cubicBezTo>
                <a:cubicBezTo>
                  <a:pt x="3546" y="1586"/>
                  <a:pt x="3422" y="1462"/>
                  <a:pt x="3263" y="1461"/>
                </a:cubicBezTo>
                <a:cubicBezTo>
                  <a:pt x="3060" y="1461"/>
                  <a:pt x="3060" y="1461"/>
                  <a:pt x="3060" y="1461"/>
                </a:cubicBezTo>
                <a:cubicBezTo>
                  <a:pt x="2722" y="2702"/>
                  <a:pt x="2722" y="2702"/>
                  <a:pt x="2722" y="2702"/>
                </a:cubicBezTo>
                <a:cubicBezTo>
                  <a:pt x="3148" y="2702"/>
                  <a:pt x="3148" y="2702"/>
                  <a:pt x="3148" y="2702"/>
                </a:cubicBezTo>
                <a:cubicBezTo>
                  <a:pt x="3148" y="1897"/>
                  <a:pt x="3148" y="1897"/>
                  <a:pt x="3148" y="1897"/>
                </a:cubicBezTo>
                <a:cubicBezTo>
                  <a:pt x="3313" y="1897"/>
                  <a:pt x="3313" y="1897"/>
                  <a:pt x="3313" y="1897"/>
                </a:cubicBezTo>
                <a:lnTo>
                  <a:pt x="3313" y="2702"/>
                </a:lnTo>
                <a:close/>
                <a:moveTo>
                  <a:pt x="2064" y="2702"/>
                </a:moveTo>
                <a:cubicBezTo>
                  <a:pt x="2432" y="2702"/>
                  <a:pt x="2432" y="2702"/>
                  <a:pt x="2432" y="2702"/>
                </a:cubicBezTo>
                <a:cubicBezTo>
                  <a:pt x="2093" y="1461"/>
                  <a:pt x="2093" y="1461"/>
                  <a:pt x="2093" y="1461"/>
                </a:cubicBezTo>
                <a:cubicBezTo>
                  <a:pt x="1921" y="1461"/>
                  <a:pt x="1921" y="1461"/>
                  <a:pt x="1921" y="1461"/>
                </a:cubicBezTo>
                <a:cubicBezTo>
                  <a:pt x="1762" y="1462"/>
                  <a:pt x="1638" y="1586"/>
                  <a:pt x="1638" y="1745"/>
                </a:cubicBezTo>
                <a:cubicBezTo>
                  <a:pt x="1638" y="2134"/>
                  <a:pt x="1638" y="2134"/>
                  <a:pt x="1638" y="2134"/>
                </a:cubicBezTo>
                <a:cubicBezTo>
                  <a:pt x="1638" y="2702"/>
                  <a:pt x="1638" y="2702"/>
                  <a:pt x="1638" y="2702"/>
                </a:cubicBezTo>
                <a:cubicBezTo>
                  <a:pt x="1899" y="2702"/>
                  <a:pt x="1899" y="2702"/>
                  <a:pt x="1899" y="2702"/>
                </a:cubicBezTo>
                <a:cubicBezTo>
                  <a:pt x="1899" y="1897"/>
                  <a:pt x="1899" y="1897"/>
                  <a:pt x="1899" y="1897"/>
                </a:cubicBezTo>
                <a:cubicBezTo>
                  <a:pt x="2064" y="1897"/>
                  <a:pt x="2064" y="1897"/>
                  <a:pt x="2064" y="1897"/>
                </a:cubicBezTo>
                <a:lnTo>
                  <a:pt x="2064" y="2702"/>
                </a:lnTo>
                <a:close/>
                <a:moveTo>
                  <a:pt x="810" y="2702"/>
                </a:moveTo>
                <a:cubicBezTo>
                  <a:pt x="1472" y="2702"/>
                  <a:pt x="1472" y="2702"/>
                  <a:pt x="1472" y="2702"/>
                </a:cubicBezTo>
                <a:cubicBezTo>
                  <a:pt x="1472" y="2134"/>
                  <a:pt x="1472" y="2134"/>
                  <a:pt x="1472" y="2134"/>
                </a:cubicBezTo>
                <a:cubicBezTo>
                  <a:pt x="1472" y="1745"/>
                  <a:pt x="1472" y="1745"/>
                  <a:pt x="1472" y="1745"/>
                </a:cubicBezTo>
                <a:cubicBezTo>
                  <a:pt x="1472" y="1640"/>
                  <a:pt x="1507" y="1541"/>
                  <a:pt x="1572" y="1461"/>
                </a:cubicBezTo>
                <a:cubicBezTo>
                  <a:pt x="695" y="1461"/>
                  <a:pt x="695" y="1461"/>
                  <a:pt x="695" y="1461"/>
                </a:cubicBezTo>
                <a:cubicBezTo>
                  <a:pt x="536" y="1462"/>
                  <a:pt x="412" y="1586"/>
                  <a:pt x="412" y="1745"/>
                </a:cubicBezTo>
                <a:cubicBezTo>
                  <a:pt x="412" y="2134"/>
                  <a:pt x="412" y="2134"/>
                  <a:pt x="412" y="2134"/>
                </a:cubicBezTo>
                <a:cubicBezTo>
                  <a:pt x="412" y="2702"/>
                  <a:pt x="412" y="2702"/>
                  <a:pt x="412" y="2702"/>
                </a:cubicBezTo>
                <a:cubicBezTo>
                  <a:pt x="645" y="2702"/>
                  <a:pt x="645" y="2702"/>
                  <a:pt x="645" y="2702"/>
                </a:cubicBezTo>
                <a:cubicBezTo>
                  <a:pt x="645" y="1897"/>
                  <a:pt x="645" y="1897"/>
                  <a:pt x="645" y="1897"/>
                </a:cubicBezTo>
                <a:cubicBezTo>
                  <a:pt x="810" y="1897"/>
                  <a:pt x="810" y="1897"/>
                  <a:pt x="810" y="1897"/>
                </a:cubicBezTo>
                <a:lnTo>
                  <a:pt x="810" y="2702"/>
                </a:lnTo>
                <a:close/>
                <a:moveTo>
                  <a:pt x="2494" y="1616"/>
                </a:moveTo>
                <a:cubicBezTo>
                  <a:pt x="2659" y="1616"/>
                  <a:pt x="2659" y="1616"/>
                  <a:pt x="2659" y="1616"/>
                </a:cubicBezTo>
                <a:cubicBezTo>
                  <a:pt x="2659" y="2303"/>
                  <a:pt x="2659" y="2303"/>
                  <a:pt x="2659" y="2303"/>
                </a:cubicBezTo>
                <a:cubicBezTo>
                  <a:pt x="2889" y="1461"/>
                  <a:pt x="2889" y="1461"/>
                  <a:pt x="2889" y="1461"/>
                </a:cubicBezTo>
                <a:cubicBezTo>
                  <a:pt x="2265" y="1461"/>
                  <a:pt x="2265" y="1461"/>
                  <a:pt x="2265" y="1461"/>
                </a:cubicBezTo>
                <a:cubicBezTo>
                  <a:pt x="2494" y="2302"/>
                  <a:pt x="2494" y="2302"/>
                  <a:pt x="2494" y="2302"/>
                </a:cubicBezTo>
                <a:lnTo>
                  <a:pt x="2494" y="1616"/>
                </a:lnTo>
                <a:close/>
                <a:moveTo>
                  <a:pt x="3702" y="1461"/>
                </a:moveTo>
                <a:cubicBezTo>
                  <a:pt x="3959" y="1959"/>
                  <a:pt x="3959" y="1959"/>
                  <a:pt x="3959" y="1959"/>
                </a:cubicBezTo>
                <a:cubicBezTo>
                  <a:pt x="4215" y="1461"/>
                  <a:pt x="4215" y="1461"/>
                  <a:pt x="4215" y="1461"/>
                </a:cubicBezTo>
                <a:lnTo>
                  <a:pt x="3702" y="1461"/>
                </a:lnTo>
                <a:close/>
                <a:moveTo>
                  <a:pt x="3500" y="1296"/>
                </a:moveTo>
                <a:cubicBezTo>
                  <a:pt x="4355" y="1296"/>
                  <a:pt x="4355" y="1296"/>
                  <a:pt x="4355" y="1296"/>
                </a:cubicBezTo>
                <a:cubicBezTo>
                  <a:pt x="4355" y="1003"/>
                  <a:pt x="4355" y="1003"/>
                  <a:pt x="4355" y="1003"/>
                </a:cubicBezTo>
                <a:cubicBezTo>
                  <a:pt x="4247" y="1115"/>
                  <a:pt x="4095" y="1185"/>
                  <a:pt x="3927" y="1185"/>
                </a:cubicBezTo>
                <a:cubicBezTo>
                  <a:pt x="3760" y="1185"/>
                  <a:pt x="3608" y="1115"/>
                  <a:pt x="3500" y="1003"/>
                </a:cubicBezTo>
                <a:lnTo>
                  <a:pt x="3500" y="1296"/>
                </a:lnTo>
                <a:close/>
                <a:moveTo>
                  <a:pt x="3517" y="711"/>
                </a:moveTo>
                <a:cubicBezTo>
                  <a:pt x="3568" y="889"/>
                  <a:pt x="3733" y="1020"/>
                  <a:pt x="3927" y="1020"/>
                </a:cubicBezTo>
                <a:cubicBezTo>
                  <a:pt x="4113" y="1020"/>
                  <a:pt x="4272" y="901"/>
                  <a:pt x="4331" y="735"/>
                </a:cubicBezTo>
                <a:cubicBezTo>
                  <a:pt x="4187" y="713"/>
                  <a:pt x="4067" y="619"/>
                  <a:pt x="4010" y="490"/>
                </a:cubicBezTo>
                <a:cubicBezTo>
                  <a:pt x="3934" y="559"/>
                  <a:pt x="3833" y="596"/>
                  <a:pt x="3726" y="596"/>
                </a:cubicBezTo>
                <a:cubicBezTo>
                  <a:pt x="3637" y="596"/>
                  <a:pt x="3637" y="596"/>
                  <a:pt x="3637" y="596"/>
                </a:cubicBezTo>
                <a:cubicBezTo>
                  <a:pt x="3573" y="596"/>
                  <a:pt x="3520" y="647"/>
                  <a:pt x="3517" y="711"/>
                </a:cubicBezTo>
                <a:close/>
                <a:moveTo>
                  <a:pt x="4140" y="222"/>
                </a:moveTo>
                <a:cubicBezTo>
                  <a:pt x="4140" y="322"/>
                  <a:pt x="4140" y="322"/>
                  <a:pt x="4140" y="322"/>
                </a:cubicBezTo>
                <a:cubicBezTo>
                  <a:pt x="4140" y="448"/>
                  <a:pt x="4233" y="553"/>
                  <a:pt x="4354" y="571"/>
                </a:cubicBezTo>
                <a:cubicBezTo>
                  <a:pt x="4346" y="422"/>
                  <a:pt x="4262" y="293"/>
                  <a:pt x="4140" y="222"/>
                </a:cubicBezTo>
                <a:close/>
                <a:moveTo>
                  <a:pt x="3927" y="166"/>
                </a:moveTo>
                <a:cubicBezTo>
                  <a:pt x="3740" y="166"/>
                  <a:pt x="3581" y="287"/>
                  <a:pt x="3523" y="455"/>
                </a:cubicBezTo>
                <a:cubicBezTo>
                  <a:pt x="3558" y="440"/>
                  <a:pt x="3597" y="431"/>
                  <a:pt x="3637" y="431"/>
                </a:cubicBezTo>
                <a:cubicBezTo>
                  <a:pt x="3726" y="431"/>
                  <a:pt x="3726" y="431"/>
                  <a:pt x="3726" y="431"/>
                </a:cubicBezTo>
                <a:cubicBezTo>
                  <a:pt x="3867" y="431"/>
                  <a:pt x="3974" y="329"/>
                  <a:pt x="3974" y="194"/>
                </a:cubicBezTo>
                <a:cubicBezTo>
                  <a:pt x="3974" y="168"/>
                  <a:pt x="3974" y="168"/>
                  <a:pt x="3974" y="168"/>
                </a:cubicBezTo>
                <a:cubicBezTo>
                  <a:pt x="3959" y="167"/>
                  <a:pt x="3943" y="166"/>
                  <a:pt x="3927" y="166"/>
                </a:cubicBezTo>
                <a:close/>
                <a:moveTo>
                  <a:pt x="2591" y="1185"/>
                </a:moveTo>
                <a:cubicBezTo>
                  <a:pt x="2433" y="1185"/>
                  <a:pt x="2284" y="1124"/>
                  <a:pt x="2172" y="1012"/>
                </a:cubicBezTo>
                <a:cubicBezTo>
                  <a:pt x="2060" y="900"/>
                  <a:pt x="1998" y="751"/>
                  <a:pt x="1998" y="593"/>
                </a:cubicBezTo>
                <a:cubicBezTo>
                  <a:pt x="1998" y="266"/>
                  <a:pt x="2264" y="0"/>
                  <a:pt x="2591" y="0"/>
                </a:cubicBezTo>
                <a:cubicBezTo>
                  <a:pt x="2917" y="0"/>
                  <a:pt x="3183" y="266"/>
                  <a:pt x="3183" y="593"/>
                </a:cubicBezTo>
                <a:cubicBezTo>
                  <a:pt x="3183" y="920"/>
                  <a:pt x="2917" y="1185"/>
                  <a:pt x="2591" y="1185"/>
                </a:cubicBezTo>
                <a:close/>
                <a:moveTo>
                  <a:pt x="2591" y="166"/>
                </a:moveTo>
                <a:cubicBezTo>
                  <a:pt x="2355" y="166"/>
                  <a:pt x="2164" y="357"/>
                  <a:pt x="2164" y="593"/>
                </a:cubicBezTo>
                <a:cubicBezTo>
                  <a:pt x="2164" y="828"/>
                  <a:pt x="2355" y="1020"/>
                  <a:pt x="2591" y="1020"/>
                </a:cubicBezTo>
                <a:cubicBezTo>
                  <a:pt x="2826" y="1020"/>
                  <a:pt x="3018" y="828"/>
                  <a:pt x="3018" y="593"/>
                </a:cubicBezTo>
                <a:cubicBezTo>
                  <a:pt x="3018" y="357"/>
                  <a:pt x="2826" y="166"/>
                  <a:pt x="2591" y="166"/>
                </a:cubicBezTo>
                <a:close/>
                <a:moveTo>
                  <a:pt x="1277" y="1185"/>
                </a:moveTo>
                <a:cubicBezTo>
                  <a:pt x="950" y="1185"/>
                  <a:pt x="684" y="920"/>
                  <a:pt x="684" y="593"/>
                </a:cubicBezTo>
                <a:cubicBezTo>
                  <a:pt x="684" y="266"/>
                  <a:pt x="950" y="0"/>
                  <a:pt x="1277" y="0"/>
                </a:cubicBezTo>
                <a:cubicBezTo>
                  <a:pt x="1604" y="0"/>
                  <a:pt x="1869" y="266"/>
                  <a:pt x="1869" y="593"/>
                </a:cubicBezTo>
                <a:cubicBezTo>
                  <a:pt x="1869" y="920"/>
                  <a:pt x="1604" y="1185"/>
                  <a:pt x="1277" y="1185"/>
                </a:cubicBezTo>
                <a:close/>
                <a:moveTo>
                  <a:pt x="1277" y="166"/>
                </a:moveTo>
                <a:cubicBezTo>
                  <a:pt x="1041" y="166"/>
                  <a:pt x="850" y="357"/>
                  <a:pt x="850" y="593"/>
                </a:cubicBezTo>
                <a:cubicBezTo>
                  <a:pt x="850" y="828"/>
                  <a:pt x="1041" y="1020"/>
                  <a:pt x="1277" y="1020"/>
                </a:cubicBezTo>
                <a:cubicBezTo>
                  <a:pt x="1512" y="1020"/>
                  <a:pt x="1704" y="828"/>
                  <a:pt x="1704" y="593"/>
                </a:cubicBezTo>
                <a:cubicBezTo>
                  <a:pt x="1704" y="357"/>
                  <a:pt x="1512" y="166"/>
                  <a:pt x="1277" y="1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5">
            <a:extLst>
              <a:ext uri="{FF2B5EF4-FFF2-40B4-BE49-F238E27FC236}">
                <a16:creationId xmlns:a16="http://schemas.microsoft.com/office/drawing/2014/main" id="{6651930A-4BAA-468B-916A-219BC395A857}"/>
              </a:ext>
            </a:extLst>
          </p:cNvPr>
          <p:cNvSpPr>
            <a:spLocks noChangeAspect="1" noEditPoints="1"/>
          </p:cNvSpPr>
          <p:nvPr/>
        </p:nvSpPr>
        <p:spPr bwMode="auto">
          <a:xfrm>
            <a:off x="6807808" y="1723973"/>
            <a:ext cx="887759" cy="783960"/>
          </a:xfrm>
          <a:custGeom>
            <a:avLst/>
            <a:gdLst>
              <a:gd name="T0" fmla="*/ 653 w 5272"/>
              <a:gd name="T1" fmla="*/ 4656 h 4656"/>
              <a:gd name="T2" fmla="*/ 101 w 5272"/>
              <a:gd name="T3" fmla="*/ 4378 h 4656"/>
              <a:gd name="T4" fmla="*/ 140 w 5272"/>
              <a:gd name="T5" fmla="*/ 3763 h 4656"/>
              <a:gd name="T6" fmla="*/ 2119 w 5272"/>
              <a:gd name="T7" fmla="*/ 340 h 4656"/>
              <a:gd name="T8" fmla="*/ 2635 w 5272"/>
              <a:gd name="T9" fmla="*/ 0 h 4656"/>
              <a:gd name="T10" fmla="*/ 3150 w 5272"/>
              <a:gd name="T11" fmla="*/ 341 h 4656"/>
              <a:gd name="T12" fmla="*/ 5047 w 5272"/>
              <a:gd name="T13" fmla="*/ 3617 h 4656"/>
              <a:gd name="T14" fmla="*/ 5131 w 5272"/>
              <a:gd name="T15" fmla="*/ 3763 h 4656"/>
              <a:gd name="T16" fmla="*/ 5171 w 5272"/>
              <a:gd name="T17" fmla="*/ 4381 h 4656"/>
              <a:gd name="T18" fmla="*/ 4616 w 5272"/>
              <a:gd name="T19" fmla="*/ 4656 h 4656"/>
              <a:gd name="T20" fmla="*/ 4060 w 5272"/>
              <a:gd name="T21" fmla="*/ 4656 h 4656"/>
              <a:gd name="T22" fmla="*/ 1697 w 5272"/>
              <a:gd name="T23" fmla="*/ 4655 h 4656"/>
              <a:gd name="T24" fmla="*/ 655 w 5272"/>
              <a:gd name="T25" fmla="*/ 4656 h 4656"/>
              <a:gd name="T26" fmla="*/ 653 w 5272"/>
              <a:gd name="T27" fmla="*/ 4656 h 4656"/>
              <a:gd name="T28" fmla="*/ 2635 w 5272"/>
              <a:gd name="T29" fmla="*/ 208 h 4656"/>
              <a:gd name="T30" fmla="*/ 2300 w 5272"/>
              <a:gd name="T31" fmla="*/ 444 h 4656"/>
              <a:gd name="T32" fmla="*/ 319 w 5272"/>
              <a:gd name="T33" fmla="*/ 3868 h 4656"/>
              <a:gd name="T34" fmla="*/ 282 w 5272"/>
              <a:gd name="T35" fmla="*/ 4274 h 4656"/>
              <a:gd name="T36" fmla="*/ 653 w 5272"/>
              <a:gd name="T37" fmla="*/ 4447 h 4656"/>
              <a:gd name="T38" fmla="*/ 654 w 5272"/>
              <a:gd name="T39" fmla="*/ 4447 h 4656"/>
              <a:gd name="T40" fmla="*/ 1697 w 5272"/>
              <a:gd name="T41" fmla="*/ 4447 h 4656"/>
              <a:gd name="T42" fmla="*/ 4060 w 5272"/>
              <a:gd name="T43" fmla="*/ 4447 h 4656"/>
              <a:gd name="T44" fmla="*/ 4616 w 5272"/>
              <a:gd name="T45" fmla="*/ 4447 h 4656"/>
              <a:gd name="T46" fmla="*/ 4991 w 5272"/>
              <a:gd name="T47" fmla="*/ 4277 h 4656"/>
              <a:gd name="T48" fmla="*/ 4951 w 5272"/>
              <a:gd name="T49" fmla="*/ 3867 h 4656"/>
              <a:gd name="T50" fmla="*/ 4867 w 5272"/>
              <a:gd name="T51" fmla="*/ 3721 h 4656"/>
              <a:gd name="T52" fmla="*/ 2969 w 5272"/>
              <a:gd name="T53" fmla="*/ 444 h 4656"/>
              <a:gd name="T54" fmla="*/ 2635 w 5272"/>
              <a:gd name="T55" fmla="*/ 208 h 4656"/>
              <a:gd name="T56" fmla="*/ 2636 w 5272"/>
              <a:gd name="T57" fmla="*/ 4223 h 4656"/>
              <a:gd name="T58" fmla="*/ 2190 w 5272"/>
              <a:gd name="T59" fmla="*/ 3777 h 4656"/>
              <a:gd name="T60" fmla="*/ 2636 w 5272"/>
              <a:gd name="T61" fmla="*/ 3330 h 4656"/>
              <a:gd name="T62" fmla="*/ 3083 w 5272"/>
              <a:gd name="T63" fmla="*/ 3777 h 4656"/>
              <a:gd name="T64" fmla="*/ 2636 w 5272"/>
              <a:gd name="T65" fmla="*/ 4223 h 4656"/>
              <a:gd name="T66" fmla="*/ 2636 w 5272"/>
              <a:gd name="T67" fmla="*/ 3539 h 4656"/>
              <a:gd name="T68" fmla="*/ 2398 w 5272"/>
              <a:gd name="T69" fmla="*/ 3777 h 4656"/>
              <a:gd name="T70" fmla="*/ 2636 w 5272"/>
              <a:gd name="T71" fmla="*/ 4015 h 4656"/>
              <a:gd name="T72" fmla="*/ 2874 w 5272"/>
              <a:gd name="T73" fmla="*/ 3777 h 4656"/>
              <a:gd name="T74" fmla="*/ 2636 w 5272"/>
              <a:gd name="T75" fmla="*/ 3539 h 4656"/>
              <a:gd name="T76" fmla="*/ 3056 w 5272"/>
              <a:gd name="T77" fmla="*/ 3135 h 4656"/>
              <a:gd name="T78" fmla="*/ 2216 w 5272"/>
              <a:gd name="T79" fmla="*/ 3135 h 4656"/>
              <a:gd name="T80" fmla="*/ 2121 w 5272"/>
              <a:gd name="T81" fmla="*/ 1238 h 4656"/>
              <a:gd name="T82" fmla="*/ 3151 w 5272"/>
              <a:gd name="T83" fmla="*/ 1238 h 4656"/>
              <a:gd name="T84" fmla="*/ 3056 w 5272"/>
              <a:gd name="T85" fmla="*/ 3135 h 4656"/>
              <a:gd name="T86" fmla="*/ 2414 w 5272"/>
              <a:gd name="T87" fmla="*/ 2927 h 4656"/>
              <a:gd name="T88" fmla="*/ 2858 w 5272"/>
              <a:gd name="T89" fmla="*/ 2927 h 4656"/>
              <a:gd name="T90" fmla="*/ 2932 w 5272"/>
              <a:gd name="T91" fmla="*/ 1446 h 4656"/>
              <a:gd name="T92" fmla="*/ 2340 w 5272"/>
              <a:gd name="T93" fmla="*/ 1446 h 4656"/>
              <a:gd name="T94" fmla="*/ 2414 w 5272"/>
              <a:gd name="T95" fmla="*/ 2927 h 4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72" h="4656">
                <a:moveTo>
                  <a:pt x="653" y="4656"/>
                </a:moveTo>
                <a:cubicBezTo>
                  <a:pt x="404" y="4656"/>
                  <a:pt x="203" y="4554"/>
                  <a:pt x="101" y="4378"/>
                </a:cubicBezTo>
                <a:cubicBezTo>
                  <a:pt x="0" y="4201"/>
                  <a:pt x="14" y="3977"/>
                  <a:pt x="140" y="3763"/>
                </a:cubicBezTo>
                <a:cubicBezTo>
                  <a:pt x="292" y="3503"/>
                  <a:pt x="2022" y="509"/>
                  <a:pt x="2119" y="340"/>
                </a:cubicBezTo>
                <a:cubicBezTo>
                  <a:pt x="2244" y="124"/>
                  <a:pt x="2432" y="0"/>
                  <a:pt x="2635" y="0"/>
                </a:cubicBezTo>
                <a:cubicBezTo>
                  <a:pt x="2839" y="0"/>
                  <a:pt x="3027" y="124"/>
                  <a:pt x="3150" y="341"/>
                </a:cubicBezTo>
                <a:cubicBezTo>
                  <a:pt x="3246" y="509"/>
                  <a:pt x="3884" y="1612"/>
                  <a:pt x="5047" y="3617"/>
                </a:cubicBezTo>
                <a:cubicBezTo>
                  <a:pt x="5131" y="3763"/>
                  <a:pt x="5131" y="3763"/>
                  <a:pt x="5131" y="3763"/>
                </a:cubicBezTo>
                <a:cubicBezTo>
                  <a:pt x="5258" y="3981"/>
                  <a:pt x="5272" y="4206"/>
                  <a:pt x="5171" y="4381"/>
                </a:cubicBezTo>
                <a:cubicBezTo>
                  <a:pt x="5071" y="4555"/>
                  <a:pt x="4868" y="4656"/>
                  <a:pt x="4616" y="4656"/>
                </a:cubicBezTo>
                <a:cubicBezTo>
                  <a:pt x="4545" y="4656"/>
                  <a:pt x="4341" y="4656"/>
                  <a:pt x="4060" y="4656"/>
                </a:cubicBezTo>
                <a:cubicBezTo>
                  <a:pt x="3442" y="4655"/>
                  <a:pt x="2453" y="4655"/>
                  <a:pt x="1697" y="4655"/>
                </a:cubicBezTo>
                <a:cubicBezTo>
                  <a:pt x="1066" y="4655"/>
                  <a:pt x="715" y="4655"/>
                  <a:pt x="655" y="4656"/>
                </a:cubicBezTo>
                <a:lnTo>
                  <a:pt x="653" y="4656"/>
                </a:lnTo>
                <a:close/>
                <a:moveTo>
                  <a:pt x="2635" y="208"/>
                </a:moveTo>
                <a:cubicBezTo>
                  <a:pt x="2508" y="208"/>
                  <a:pt x="2386" y="294"/>
                  <a:pt x="2300" y="444"/>
                </a:cubicBezTo>
                <a:cubicBezTo>
                  <a:pt x="2203" y="613"/>
                  <a:pt x="472" y="3608"/>
                  <a:pt x="319" y="3868"/>
                </a:cubicBezTo>
                <a:cubicBezTo>
                  <a:pt x="232" y="4016"/>
                  <a:pt x="219" y="4164"/>
                  <a:pt x="282" y="4274"/>
                </a:cubicBezTo>
                <a:cubicBezTo>
                  <a:pt x="345" y="4384"/>
                  <a:pt x="480" y="4447"/>
                  <a:pt x="653" y="4447"/>
                </a:cubicBezTo>
                <a:cubicBezTo>
                  <a:pt x="654" y="4447"/>
                  <a:pt x="654" y="4447"/>
                  <a:pt x="654" y="4447"/>
                </a:cubicBezTo>
                <a:cubicBezTo>
                  <a:pt x="715" y="4447"/>
                  <a:pt x="1066" y="4447"/>
                  <a:pt x="1697" y="4447"/>
                </a:cubicBezTo>
                <a:cubicBezTo>
                  <a:pt x="2453" y="4447"/>
                  <a:pt x="3442" y="4447"/>
                  <a:pt x="4060" y="4447"/>
                </a:cubicBezTo>
                <a:cubicBezTo>
                  <a:pt x="4341" y="4447"/>
                  <a:pt x="4545" y="4447"/>
                  <a:pt x="4616" y="4447"/>
                </a:cubicBezTo>
                <a:cubicBezTo>
                  <a:pt x="4792" y="4447"/>
                  <a:pt x="4928" y="4385"/>
                  <a:pt x="4991" y="4277"/>
                </a:cubicBezTo>
                <a:cubicBezTo>
                  <a:pt x="5054" y="4168"/>
                  <a:pt x="5039" y="4019"/>
                  <a:pt x="4951" y="3867"/>
                </a:cubicBezTo>
                <a:cubicBezTo>
                  <a:pt x="4867" y="3721"/>
                  <a:pt x="4867" y="3721"/>
                  <a:pt x="4867" y="3721"/>
                </a:cubicBezTo>
                <a:cubicBezTo>
                  <a:pt x="3704" y="1716"/>
                  <a:pt x="3065" y="613"/>
                  <a:pt x="2969" y="444"/>
                </a:cubicBezTo>
                <a:cubicBezTo>
                  <a:pt x="2884" y="294"/>
                  <a:pt x="2762" y="208"/>
                  <a:pt x="2635" y="208"/>
                </a:cubicBezTo>
                <a:close/>
                <a:moveTo>
                  <a:pt x="2636" y="4223"/>
                </a:moveTo>
                <a:cubicBezTo>
                  <a:pt x="2390" y="4223"/>
                  <a:pt x="2190" y="4023"/>
                  <a:pt x="2190" y="3777"/>
                </a:cubicBezTo>
                <a:cubicBezTo>
                  <a:pt x="2190" y="3531"/>
                  <a:pt x="2390" y="3330"/>
                  <a:pt x="2636" y="3330"/>
                </a:cubicBezTo>
                <a:cubicBezTo>
                  <a:pt x="2882" y="3330"/>
                  <a:pt x="3083" y="3531"/>
                  <a:pt x="3083" y="3777"/>
                </a:cubicBezTo>
                <a:cubicBezTo>
                  <a:pt x="3083" y="4023"/>
                  <a:pt x="2882" y="4223"/>
                  <a:pt x="2636" y="4223"/>
                </a:cubicBezTo>
                <a:close/>
                <a:moveTo>
                  <a:pt x="2636" y="3539"/>
                </a:moveTo>
                <a:cubicBezTo>
                  <a:pt x="2505" y="3539"/>
                  <a:pt x="2398" y="3646"/>
                  <a:pt x="2398" y="3777"/>
                </a:cubicBezTo>
                <a:cubicBezTo>
                  <a:pt x="2398" y="3908"/>
                  <a:pt x="2505" y="4015"/>
                  <a:pt x="2636" y="4015"/>
                </a:cubicBezTo>
                <a:cubicBezTo>
                  <a:pt x="2767" y="4015"/>
                  <a:pt x="2874" y="3908"/>
                  <a:pt x="2874" y="3777"/>
                </a:cubicBezTo>
                <a:cubicBezTo>
                  <a:pt x="2874" y="3646"/>
                  <a:pt x="2767" y="3539"/>
                  <a:pt x="2636" y="3539"/>
                </a:cubicBezTo>
                <a:close/>
                <a:moveTo>
                  <a:pt x="3056" y="3135"/>
                </a:moveTo>
                <a:cubicBezTo>
                  <a:pt x="2216" y="3135"/>
                  <a:pt x="2216" y="3135"/>
                  <a:pt x="2216" y="3135"/>
                </a:cubicBezTo>
                <a:cubicBezTo>
                  <a:pt x="2121" y="1238"/>
                  <a:pt x="2121" y="1238"/>
                  <a:pt x="2121" y="1238"/>
                </a:cubicBezTo>
                <a:cubicBezTo>
                  <a:pt x="3151" y="1238"/>
                  <a:pt x="3151" y="1238"/>
                  <a:pt x="3151" y="1238"/>
                </a:cubicBezTo>
                <a:lnTo>
                  <a:pt x="3056" y="3135"/>
                </a:lnTo>
                <a:close/>
                <a:moveTo>
                  <a:pt x="2414" y="2927"/>
                </a:moveTo>
                <a:cubicBezTo>
                  <a:pt x="2858" y="2927"/>
                  <a:pt x="2858" y="2927"/>
                  <a:pt x="2858" y="2927"/>
                </a:cubicBezTo>
                <a:cubicBezTo>
                  <a:pt x="2932" y="1446"/>
                  <a:pt x="2932" y="1446"/>
                  <a:pt x="2932" y="1446"/>
                </a:cubicBezTo>
                <a:cubicBezTo>
                  <a:pt x="2340" y="1446"/>
                  <a:pt x="2340" y="1446"/>
                  <a:pt x="2340" y="1446"/>
                </a:cubicBezTo>
                <a:lnTo>
                  <a:pt x="2414" y="29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9695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1C216-8234-4051-AABF-7EFBF0EE5F37}"/>
              </a:ext>
            </a:extLst>
          </p:cNvPr>
          <p:cNvSpPr txBox="1"/>
          <p:nvPr/>
        </p:nvSpPr>
        <p:spPr bwMode="gray">
          <a:xfrm>
            <a:off x="423269" y="1490279"/>
            <a:ext cx="10733370" cy="3977640"/>
          </a:xfrm>
          <a:prstGeom prst="rect">
            <a:avLst/>
          </a:prstGeom>
        </p:spPr>
        <p:txBody>
          <a:bodyPr vert="horz" lIns="0" tIns="0" rIns="0" bIns="0" rtlCol="0">
            <a:normAutofit/>
          </a:bodyPr>
          <a:lstStyle/>
          <a:p>
            <a:endParaRPr lang="en-US"/>
          </a:p>
        </p:txBody>
      </p:sp>
      <p:sp>
        <p:nvSpPr>
          <p:cNvPr id="3" name="Title 2">
            <a:extLst>
              <a:ext uri="{FF2B5EF4-FFF2-40B4-BE49-F238E27FC236}">
                <a16:creationId xmlns:a16="http://schemas.microsoft.com/office/drawing/2014/main" id="{5D1D6497-730C-4F95-AC3C-06E978348424}"/>
              </a:ext>
            </a:extLst>
          </p:cNvPr>
          <p:cNvSpPr>
            <a:spLocks noGrp="1"/>
          </p:cNvSpPr>
          <p:nvPr>
            <p:ph type="title"/>
          </p:nvPr>
        </p:nvSpPr>
        <p:spPr/>
        <p:txBody>
          <a:bodyPr/>
          <a:lstStyle/>
          <a:p>
            <a:r>
              <a:rPr lang="en-US"/>
              <a:t>Prevention</a:t>
            </a:r>
          </a:p>
        </p:txBody>
      </p:sp>
      <p:sp>
        <p:nvSpPr>
          <p:cNvPr id="9" name="TextBox 8">
            <a:extLst>
              <a:ext uri="{FF2B5EF4-FFF2-40B4-BE49-F238E27FC236}">
                <a16:creationId xmlns:a16="http://schemas.microsoft.com/office/drawing/2014/main" id="{C1EB70C7-C49E-4FFA-BB98-C2999D66BF39}"/>
              </a:ext>
            </a:extLst>
          </p:cNvPr>
          <p:cNvSpPr txBox="1"/>
          <p:nvPr/>
        </p:nvSpPr>
        <p:spPr>
          <a:xfrm>
            <a:off x="3822483" y="1120759"/>
            <a:ext cx="4687345" cy="369332"/>
          </a:xfrm>
          <a:prstGeom prst="rect">
            <a:avLst/>
          </a:prstGeom>
          <a:noFill/>
        </p:spPr>
        <p:txBody>
          <a:bodyPr wrap="square" lIns="0" tIns="0" rIns="0" bIns="0" rtlCol="0">
            <a:spAutoFit/>
          </a:bodyPr>
          <a:lstStyle/>
          <a:p>
            <a:pPr algn="l"/>
            <a:r>
              <a:rPr lang="en-US" sz="2400" b="1"/>
              <a:t>What would you recommend?</a:t>
            </a:r>
          </a:p>
        </p:txBody>
      </p:sp>
      <p:sp>
        <p:nvSpPr>
          <p:cNvPr id="30" name="Oval 29">
            <a:extLst>
              <a:ext uri="{FF2B5EF4-FFF2-40B4-BE49-F238E27FC236}">
                <a16:creationId xmlns:a16="http://schemas.microsoft.com/office/drawing/2014/main" id="{532324F0-3368-4AC7-93EA-3D8405B56033}"/>
              </a:ext>
            </a:extLst>
          </p:cNvPr>
          <p:cNvSpPr/>
          <p:nvPr/>
        </p:nvSpPr>
        <p:spPr bwMode="gray">
          <a:xfrm>
            <a:off x="9101675" y="3161799"/>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31" name="Oval 30">
            <a:extLst>
              <a:ext uri="{FF2B5EF4-FFF2-40B4-BE49-F238E27FC236}">
                <a16:creationId xmlns:a16="http://schemas.microsoft.com/office/drawing/2014/main" id="{37804B8D-FEC4-48BB-B535-91C1E4A355BD}"/>
              </a:ext>
            </a:extLst>
          </p:cNvPr>
          <p:cNvSpPr/>
          <p:nvPr/>
        </p:nvSpPr>
        <p:spPr bwMode="gray">
          <a:xfrm>
            <a:off x="8474729" y="4486675"/>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cxnSp>
        <p:nvCxnSpPr>
          <p:cNvPr id="32" name="Straight Connector 31">
            <a:extLst>
              <a:ext uri="{FF2B5EF4-FFF2-40B4-BE49-F238E27FC236}">
                <a16:creationId xmlns:a16="http://schemas.microsoft.com/office/drawing/2014/main" id="{BB634657-3E4A-4C85-A71D-52D9A54FC96B}"/>
              </a:ext>
            </a:extLst>
          </p:cNvPr>
          <p:cNvCxnSpPr/>
          <p:nvPr/>
        </p:nvCxnSpPr>
        <p:spPr>
          <a:xfrm>
            <a:off x="2465726" y="741216"/>
            <a:ext cx="8260423" cy="0"/>
          </a:xfrm>
          <a:prstGeom prst="line">
            <a:avLst/>
          </a:prstGeom>
          <a:ln w="12700" cmpd="sng">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7464F50-DA16-43BC-86C3-037B1A1DDBDC}"/>
              </a:ext>
            </a:extLst>
          </p:cNvPr>
          <p:cNvGrpSpPr/>
          <p:nvPr/>
        </p:nvGrpSpPr>
        <p:grpSpPr>
          <a:xfrm>
            <a:off x="1216871" y="1936849"/>
            <a:ext cx="10334096" cy="4046629"/>
            <a:chOff x="1434635" y="1518071"/>
            <a:chExt cx="10334096" cy="4046629"/>
          </a:xfrm>
        </p:grpSpPr>
        <p:sp>
          <p:nvSpPr>
            <p:cNvPr id="16" name="Hexagon 15">
              <a:extLst>
                <a:ext uri="{FF2B5EF4-FFF2-40B4-BE49-F238E27FC236}">
                  <a16:creationId xmlns:a16="http://schemas.microsoft.com/office/drawing/2014/main" id="{4C3A2E5F-DA82-4B70-ADA5-F8E8B88CBD35}"/>
                </a:ext>
              </a:extLst>
            </p:cNvPr>
            <p:cNvSpPr/>
            <p:nvPr/>
          </p:nvSpPr>
          <p:spPr bwMode="gray">
            <a:xfrm>
              <a:off x="1434635" y="1537753"/>
              <a:ext cx="2871919" cy="2599362"/>
            </a:xfrm>
            <a:prstGeom prst="hexagon">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8" name="Hexagon 17">
              <a:extLst>
                <a:ext uri="{FF2B5EF4-FFF2-40B4-BE49-F238E27FC236}">
                  <a16:creationId xmlns:a16="http://schemas.microsoft.com/office/drawing/2014/main" id="{494EFFD6-12E5-48D3-871F-FD739F151B07}"/>
                </a:ext>
              </a:extLst>
            </p:cNvPr>
            <p:cNvSpPr/>
            <p:nvPr/>
          </p:nvSpPr>
          <p:spPr bwMode="gray">
            <a:xfrm>
              <a:off x="3871028" y="2965338"/>
              <a:ext cx="2871919" cy="2599362"/>
            </a:xfrm>
            <a:prstGeom prst="hexagon">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Heavier encryption standards for data</a:t>
              </a:r>
            </a:p>
          </p:txBody>
        </p:sp>
        <p:sp>
          <p:nvSpPr>
            <p:cNvPr id="19" name="Hexagon 18">
              <a:extLst>
                <a:ext uri="{FF2B5EF4-FFF2-40B4-BE49-F238E27FC236}">
                  <a16:creationId xmlns:a16="http://schemas.microsoft.com/office/drawing/2014/main" id="{4D3350AC-FB5B-49DF-8A0D-006A03BB4789}"/>
                </a:ext>
              </a:extLst>
            </p:cNvPr>
            <p:cNvSpPr/>
            <p:nvPr/>
          </p:nvSpPr>
          <p:spPr bwMode="gray">
            <a:xfrm>
              <a:off x="6383920" y="1518071"/>
              <a:ext cx="2871919" cy="2599362"/>
            </a:xfrm>
            <a:prstGeom prst="hexagon">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solidFill>
                </a:rPr>
                <a:t>Regular ethical hacking protocols</a:t>
              </a:r>
            </a:p>
          </p:txBody>
        </p:sp>
        <p:sp>
          <p:nvSpPr>
            <p:cNvPr id="20" name="Hexagon 19">
              <a:extLst>
                <a:ext uri="{FF2B5EF4-FFF2-40B4-BE49-F238E27FC236}">
                  <a16:creationId xmlns:a16="http://schemas.microsoft.com/office/drawing/2014/main" id="{750797C6-B3A5-49FC-9FDB-AF6C22201C47}"/>
                </a:ext>
              </a:extLst>
            </p:cNvPr>
            <p:cNvSpPr/>
            <p:nvPr/>
          </p:nvSpPr>
          <p:spPr bwMode="gray">
            <a:xfrm>
              <a:off x="8896812" y="2826839"/>
              <a:ext cx="2871919" cy="2599362"/>
            </a:xfrm>
            <a:prstGeom prst="hexagon">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Regular vulnerability scans</a:t>
              </a:r>
              <a:endParaRPr lang="en-US" sz="2000" dirty="0">
                <a:solidFill>
                  <a:schemeClr val="bg1"/>
                </a:solidFill>
                <a:highlight>
                  <a:srgbClr val="FFFF00"/>
                </a:highlight>
              </a:endParaRPr>
            </a:p>
          </p:txBody>
        </p:sp>
        <p:sp>
          <p:nvSpPr>
            <p:cNvPr id="21" name="TextBox 20">
              <a:extLst>
                <a:ext uri="{FF2B5EF4-FFF2-40B4-BE49-F238E27FC236}">
                  <a16:creationId xmlns:a16="http://schemas.microsoft.com/office/drawing/2014/main" id="{0D9B8CAD-C9AB-4F25-8907-1E664A1D0962}"/>
                </a:ext>
              </a:extLst>
            </p:cNvPr>
            <p:cNvSpPr txBox="1"/>
            <p:nvPr/>
          </p:nvSpPr>
          <p:spPr>
            <a:xfrm>
              <a:off x="1855536" y="2519062"/>
              <a:ext cx="2000014" cy="615553"/>
            </a:xfrm>
            <a:prstGeom prst="rect">
              <a:avLst/>
            </a:prstGeom>
            <a:noFill/>
          </p:spPr>
          <p:txBody>
            <a:bodyPr wrap="square" lIns="0" tIns="0" rIns="0" bIns="0" rtlCol="0">
              <a:spAutoFit/>
            </a:bodyPr>
            <a:lstStyle/>
            <a:p>
              <a:pPr algn="ctr"/>
              <a:r>
                <a:rPr lang="en-US" sz="2000" dirty="0">
                  <a:solidFill>
                    <a:schemeClr val="bg1"/>
                  </a:solidFill>
                </a:rPr>
                <a:t>IDS and IPS implementation</a:t>
              </a:r>
            </a:p>
          </p:txBody>
        </p:sp>
        <p:sp>
          <p:nvSpPr>
            <p:cNvPr id="22" name="Oval 21">
              <a:extLst>
                <a:ext uri="{FF2B5EF4-FFF2-40B4-BE49-F238E27FC236}">
                  <a16:creationId xmlns:a16="http://schemas.microsoft.com/office/drawing/2014/main" id="{84F393C4-8B8D-4BC9-A6BD-697DDACCE39F}"/>
                </a:ext>
              </a:extLst>
            </p:cNvPr>
            <p:cNvSpPr/>
            <p:nvPr/>
          </p:nvSpPr>
          <p:spPr bwMode="gray">
            <a:xfrm>
              <a:off x="4372701" y="2815141"/>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3" name="Oval 22">
              <a:extLst>
                <a:ext uri="{FF2B5EF4-FFF2-40B4-BE49-F238E27FC236}">
                  <a16:creationId xmlns:a16="http://schemas.microsoft.com/office/drawing/2014/main" id="{5995D319-2A2B-47BA-9D9D-9AE49B84338C}"/>
                </a:ext>
              </a:extLst>
            </p:cNvPr>
            <p:cNvSpPr/>
            <p:nvPr/>
          </p:nvSpPr>
          <p:spPr bwMode="gray">
            <a:xfrm>
              <a:off x="3664677" y="4165885"/>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8" name="Oval 27">
              <a:extLst>
                <a:ext uri="{FF2B5EF4-FFF2-40B4-BE49-F238E27FC236}">
                  <a16:creationId xmlns:a16="http://schemas.microsoft.com/office/drawing/2014/main" id="{C1FC169F-05F8-4EB7-AE12-AE2B3EB65CFA}"/>
                </a:ext>
              </a:extLst>
            </p:cNvPr>
            <p:cNvSpPr/>
            <p:nvPr/>
          </p:nvSpPr>
          <p:spPr bwMode="gray">
            <a:xfrm>
              <a:off x="6165777" y="2837434"/>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9" name="Oval 28">
              <a:extLst>
                <a:ext uri="{FF2B5EF4-FFF2-40B4-BE49-F238E27FC236}">
                  <a16:creationId xmlns:a16="http://schemas.microsoft.com/office/drawing/2014/main" id="{2C5F263B-828A-41C9-969B-47BEADD9D33C}"/>
                </a:ext>
              </a:extLst>
            </p:cNvPr>
            <p:cNvSpPr/>
            <p:nvPr/>
          </p:nvSpPr>
          <p:spPr bwMode="gray">
            <a:xfrm>
              <a:off x="6813702" y="4126520"/>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35" name="Freeform 61">
              <a:extLst>
                <a:ext uri="{FF2B5EF4-FFF2-40B4-BE49-F238E27FC236}">
                  <a16:creationId xmlns:a16="http://schemas.microsoft.com/office/drawing/2014/main" id="{1507D0A4-0915-407C-88B6-757A4710FC27}"/>
                </a:ext>
              </a:extLst>
            </p:cNvPr>
            <p:cNvSpPr>
              <a:spLocks noChangeAspect="1" noEditPoints="1"/>
            </p:cNvSpPr>
            <p:nvPr/>
          </p:nvSpPr>
          <p:spPr bwMode="auto">
            <a:xfrm>
              <a:off x="7256342" y="4538655"/>
              <a:ext cx="1181290" cy="844132"/>
            </a:xfrm>
            <a:custGeom>
              <a:avLst/>
              <a:gdLst>
                <a:gd name="T0" fmla="*/ 349 w 5199"/>
                <a:gd name="T1" fmla="*/ 3714 h 3714"/>
                <a:gd name="T2" fmla="*/ 0 w 5199"/>
                <a:gd name="T3" fmla="*/ 3203 h 3714"/>
                <a:gd name="T4" fmla="*/ 376 w 5199"/>
                <a:gd name="T5" fmla="*/ 349 h 3714"/>
                <a:gd name="T6" fmla="*/ 4474 w 5199"/>
                <a:gd name="T7" fmla="*/ 0 h 3714"/>
                <a:gd name="T8" fmla="*/ 4823 w 5199"/>
                <a:gd name="T9" fmla="*/ 3203 h 3714"/>
                <a:gd name="T10" fmla="*/ 5199 w 5199"/>
                <a:gd name="T11" fmla="*/ 3365 h 3714"/>
                <a:gd name="T12" fmla="*/ 166 w 5199"/>
                <a:gd name="T13" fmla="*/ 3369 h 3714"/>
                <a:gd name="T14" fmla="*/ 4850 w 5199"/>
                <a:gd name="T15" fmla="*/ 3548 h 3714"/>
                <a:gd name="T16" fmla="*/ 166 w 5199"/>
                <a:gd name="T17" fmla="*/ 3369 h 3714"/>
                <a:gd name="T18" fmla="*/ 4656 w 5199"/>
                <a:gd name="T19" fmla="*/ 3203 h 3714"/>
                <a:gd name="T20" fmla="*/ 4474 w 5199"/>
                <a:gd name="T21" fmla="*/ 166 h 3714"/>
                <a:gd name="T22" fmla="*/ 542 w 5199"/>
                <a:gd name="T23" fmla="*/ 349 h 3714"/>
                <a:gd name="T24" fmla="*/ 4497 w 5199"/>
                <a:gd name="T25" fmla="*/ 3020 h 3714"/>
                <a:gd name="T26" fmla="*/ 702 w 5199"/>
                <a:gd name="T27" fmla="*/ 326 h 3714"/>
                <a:gd name="T28" fmla="*/ 4497 w 5199"/>
                <a:gd name="T29" fmla="*/ 3020 h 3714"/>
                <a:gd name="T30" fmla="*/ 4330 w 5199"/>
                <a:gd name="T31" fmla="*/ 2853 h 3714"/>
                <a:gd name="T32" fmla="*/ 868 w 5199"/>
                <a:gd name="T33" fmla="*/ 492 h 3714"/>
                <a:gd name="T34" fmla="*/ 2583 w 5199"/>
                <a:gd name="T35" fmla="*/ 2469 h 3714"/>
                <a:gd name="T36" fmla="*/ 1339 w 5199"/>
                <a:gd name="T37" fmla="*/ 1225 h 3714"/>
                <a:gd name="T38" fmla="*/ 2796 w 5199"/>
                <a:gd name="T39" fmla="*/ 735 h 3714"/>
                <a:gd name="T40" fmla="*/ 2583 w 5199"/>
                <a:gd name="T41" fmla="*/ 1303 h 3714"/>
                <a:gd name="T42" fmla="*/ 1505 w 5199"/>
                <a:gd name="T43" fmla="*/ 2303 h 3714"/>
                <a:gd name="T44" fmla="*/ 2417 w 5199"/>
                <a:gd name="T45" fmla="*/ 1528 h 3714"/>
                <a:gd name="T46" fmla="*/ 1583 w 5199"/>
                <a:gd name="T47" fmla="*/ 1601 h 3714"/>
                <a:gd name="T48" fmla="*/ 1945 w 5199"/>
                <a:gd name="T49" fmla="*/ 1887 h 3714"/>
                <a:gd name="T50" fmla="*/ 1505 w 5199"/>
                <a:gd name="T51" fmla="*/ 1391 h 3714"/>
                <a:gd name="T52" fmla="*/ 3363 w 5199"/>
                <a:gd name="T53" fmla="*/ 2071 h 3714"/>
                <a:gd name="T54" fmla="*/ 2815 w 5199"/>
                <a:gd name="T55" fmla="*/ 1905 h 3714"/>
                <a:gd name="T56" fmla="*/ 3363 w 5199"/>
                <a:gd name="T57" fmla="*/ 2071 h 3714"/>
                <a:gd name="T58" fmla="*/ 2815 w 5199"/>
                <a:gd name="T59" fmla="*/ 1731 h 3714"/>
                <a:gd name="T60" fmla="*/ 3870 w 5199"/>
                <a:gd name="T61" fmla="*/ 1565 h 3714"/>
                <a:gd name="T62" fmla="*/ 3870 w 5199"/>
                <a:gd name="T63" fmla="*/ 1391 h 3714"/>
                <a:gd name="T64" fmla="*/ 2815 w 5199"/>
                <a:gd name="T65" fmla="*/ 1225 h 3714"/>
                <a:gd name="T66" fmla="*/ 3870 w 5199"/>
                <a:gd name="T67" fmla="*/ 1391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99" h="3714">
                  <a:moveTo>
                    <a:pt x="4850" y="3714"/>
                  </a:moveTo>
                  <a:cubicBezTo>
                    <a:pt x="349" y="3714"/>
                    <a:pt x="349" y="3714"/>
                    <a:pt x="349" y="3714"/>
                  </a:cubicBezTo>
                  <a:cubicBezTo>
                    <a:pt x="156" y="3714"/>
                    <a:pt x="0" y="3557"/>
                    <a:pt x="0" y="3365"/>
                  </a:cubicBezTo>
                  <a:cubicBezTo>
                    <a:pt x="0" y="3203"/>
                    <a:pt x="0" y="3203"/>
                    <a:pt x="0" y="3203"/>
                  </a:cubicBezTo>
                  <a:cubicBezTo>
                    <a:pt x="376" y="3203"/>
                    <a:pt x="376" y="3203"/>
                    <a:pt x="376" y="3203"/>
                  </a:cubicBezTo>
                  <a:cubicBezTo>
                    <a:pt x="376" y="349"/>
                    <a:pt x="376" y="349"/>
                    <a:pt x="376" y="349"/>
                  </a:cubicBezTo>
                  <a:cubicBezTo>
                    <a:pt x="376" y="157"/>
                    <a:pt x="532" y="0"/>
                    <a:pt x="725" y="0"/>
                  </a:cubicBezTo>
                  <a:cubicBezTo>
                    <a:pt x="4474" y="0"/>
                    <a:pt x="4474" y="0"/>
                    <a:pt x="4474" y="0"/>
                  </a:cubicBezTo>
                  <a:cubicBezTo>
                    <a:pt x="4666" y="0"/>
                    <a:pt x="4823" y="157"/>
                    <a:pt x="4823" y="349"/>
                  </a:cubicBezTo>
                  <a:cubicBezTo>
                    <a:pt x="4823" y="3203"/>
                    <a:pt x="4823" y="3203"/>
                    <a:pt x="4823" y="3203"/>
                  </a:cubicBezTo>
                  <a:cubicBezTo>
                    <a:pt x="5199" y="3203"/>
                    <a:pt x="5199" y="3203"/>
                    <a:pt x="5199" y="3203"/>
                  </a:cubicBezTo>
                  <a:cubicBezTo>
                    <a:pt x="5199" y="3365"/>
                    <a:pt x="5199" y="3365"/>
                    <a:pt x="5199" y="3365"/>
                  </a:cubicBezTo>
                  <a:cubicBezTo>
                    <a:pt x="5199" y="3557"/>
                    <a:pt x="5042" y="3714"/>
                    <a:pt x="4850" y="3714"/>
                  </a:cubicBezTo>
                  <a:close/>
                  <a:moveTo>
                    <a:pt x="166" y="3369"/>
                  </a:moveTo>
                  <a:cubicBezTo>
                    <a:pt x="168" y="3468"/>
                    <a:pt x="249" y="3548"/>
                    <a:pt x="349" y="3548"/>
                  </a:cubicBezTo>
                  <a:cubicBezTo>
                    <a:pt x="4850" y="3548"/>
                    <a:pt x="4850" y="3548"/>
                    <a:pt x="4850" y="3548"/>
                  </a:cubicBezTo>
                  <a:cubicBezTo>
                    <a:pt x="4950" y="3548"/>
                    <a:pt x="5031" y="3468"/>
                    <a:pt x="5033" y="3369"/>
                  </a:cubicBezTo>
                  <a:cubicBezTo>
                    <a:pt x="166" y="3369"/>
                    <a:pt x="166" y="3369"/>
                    <a:pt x="166" y="3369"/>
                  </a:cubicBezTo>
                  <a:close/>
                  <a:moveTo>
                    <a:pt x="542" y="3203"/>
                  </a:moveTo>
                  <a:cubicBezTo>
                    <a:pt x="4656" y="3203"/>
                    <a:pt x="4656" y="3203"/>
                    <a:pt x="4656" y="3203"/>
                  </a:cubicBezTo>
                  <a:cubicBezTo>
                    <a:pt x="4656" y="349"/>
                    <a:pt x="4656" y="349"/>
                    <a:pt x="4656" y="349"/>
                  </a:cubicBezTo>
                  <a:cubicBezTo>
                    <a:pt x="4656" y="248"/>
                    <a:pt x="4575" y="166"/>
                    <a:pt x="4474" y="166"/>
                  </a:cubicBezTo>
                  <a:cubicBezTo>
                    <a:pt x="725" y="166"/>
                    <a:pt x="725" y="166"/>
                    <a:pt x="725" y="166"/>
                  </a:cubicBezTo>
                  <a:cubicBezTo>
                    <a:pt x="624" y="166"/>
                    <a:pt x="542" y="248"/>
                    <a:pt x="542" y="349"/>
                  </a:cubicBezTo>
                  <a:cubicBezTo>
                    <a:pt x="542" y="3203"/>
                    <a:pt x="542" y="3203"/>
                    <a:pt x="542" y="3203"/>
                  </a:cubicBezTo>
                  <a:close/>
                  <a:moveTo>
                    <a:pt x="4497" y="3020"/>
                  </a:moveTo>
                  <a:cubicBezTo>
                    <a:pt x="702" y="3020"/>
                    <a:pt x="702" y="3020"/>
                    <a:pt x="702" y="3020"/>
                  </a:cubicBezTo>
                  <a:cubicBezTo>
                    <a:pt x="702" y="326"/>
                    <a:pt x="702" y="326"/>
                    <a:pt x="702" y="326"/>
                  </a:cubicBezTo>
                  <a:cubicBezTo>
                    <a:pt x="4497" y="326"/>
                    <a:pt x="4497" y="326"/>
                    <a:pt x="4497" y="326"/>
                  </a:cubicBezTo>
                  <a:cubicBezTo>
                    <a:pt x="4497" y="3020"/>
                    <a:pt x="4497" y="3020"/>
                    <a:pt x="4497" y="3020"/>
                  </a:cubicBezTo>
                  <a:close/>
                  <a:moveTo>
                    <a:pt x="868" y="2853"/>
                  </a:moveTo>
                  <a:cubicBezTo>
                    <a:pt x="4330" y="2853"/>
                    <a:pt x="4330" y="2853"/>
                    <a:pt x="4330" y="2853"/>
                  </a:cubicBezTo>
                  <a:cubicBezTo>
                    <a:pt x="4330" y="492"/>
                    <a:pt x="4330" y="492"/>
                    <a:pt x="4330" y="492"/>
                  </a:cubicBezTo>
                  <a:cubicBezTo>
                    <a:pt x="868" y="492"/>
                    <a:pt x="868" y="492"/>
                    <a:pt x="868" y="492"/>
                  </a:cubicBezTo>
                  <a:cubicBezTo>
                    <a:pt x="868" y="2853"/>
                    <a:pt x="868" y="2853"/>
                    <a:pt x="868" y="2853"/>
                  </a:cubicBezTo>
                  <a:close/>
                  <a:moveTo>
                    <a:pt x="2583" y="2469"/>
                  </a:moveTo>
                  <a:cubicBezTo>
                    <a:pt x="1339" y="2469"/>
                    <a:pt x="1339" y="2469"/>
                    <a:pt x="1339" y="2469"/>
                  </a:cubicBezTo>
                  <a:cubicBezTo>
                    <a:pt x="1339" y="1225"/>
                    <a:pt x="1339" y="1225"/>
                    <a:pt x="1339" y="1225"/>
                  </a:cubicBezTo>
                  <a:cubicBezTo>
                    <a:pt x="2434" y="1225"/>
                    <a:pt x="2434" y="1225"/>
                    <a:pt x="2434" y="1225"/>
                  </a:cubicBezTo>
                  <a:cubicBezTo>
                    <a:pt x="2796" y="735"/>
                    <a:pt x="2796" y="735"/>
                    <a:pt x="2796" y="735"/>
                  </a:cubicBezTo>
                  <a:cubicBezTo>
                    <a:pt x="2930" y="834"/>
                    <a:pt x="2930" y="834"/>
                    <a:pt x="2930" y="834"/>
                  </a:cubicBezTo>
                  <a:cubicBezTo>
                    <a:pt x="2583" y="1303"/>
                    <a:pt x="2583" y="1303"/>
                    <a:pt x="2583" y="1303"/>
                  </a:cubicBezTo>
                  <a:cubicBezTo>
                    <a:pt x="2583" y="2469"/>
                    <a:pt x="2583" y="2469"/>
                    <a:pt x="2583" y="2469"/>
                  </a:cubicBezTo>
                  <a:close/>
                  <a:moveTo>
                    <a:pt x="1505" y="2303"/>
                  </a:moveTo>
                  <a:cubicBezTo>
                    <a:pt x="2417" y="2303"/>
                    <a:pt x="2417" y="2303"/>
                    <a:pt x="2417" y="2303"/>
                  </a:cubicBezTo>
                  <a:cubicBezTo>
                    <a:pt x="2417" y="1528"/>
                    <a:pt x="2417" y="1528"/>
                    <a:pt x="2417" y="1528"/>
                  </a:cubicBezTo>
                  <a:cubicBezTo>
                    <a:pt x="1929" y="2187"/>
                    <a:pt x="1929" y="2187"/>
                    <a:pt x="1929" y="2187"/>
                  </a:cubicBezTo>
                  <a:cubicBezTo>
                    <a:pt x="1583" y="1601"/>
                    <a:pt x="1583" y="1601"/>
                    <a:pt x="1583" y="1601"/>
                  </a:cubicBezTo>
                  <a:cubicBezTo>
                    <a:pt x="1726" y="1517"/>
                    <a:pt x="1726" y="1517"/>
                    <a:pt x="1726" y="1517"/>
                  </a:cubicBezTo>
                  <a:cubicBezTo>
                    <a:pt x="1945" y="1887"/>
                    <a:pt x="1945" y="1887"/>
                    <a:pt x="1945" y="1887"/>
                  </a:cubicBezTo>
                  <a:cubicBezTo>
                    <a:pt x="2311" y="1391"/>
                    <a:pt x="2311" y="1391"/>
                    <a:pt x="2311" y="1391"/>
                  </a:cubicBezTo>
                  <a:cubicBezTo>
                    <a:pt x="1505" y="1391"/>
                    <a:pt x="1505" y="1391"/>
                    <a:pt x="1505" y="1391"/>
                  </a:cubicBezTo>
                  <a:cubicBezTo>
                    <a:pt x="1505" y="2303"/>
                    <a:pt x="1505" y="2303"/>
                    <a:pt x="1505" y="2303"/>
                  </a:cubicBezTo>
                  <a:close/>
                  <a:moveTo>
                    <a:pt x="3363" y="2071"/>
                  </a:moveTo>
                  <a:cubicBezTo>
                    <a:pt x="2815" y="2071"/>
                    <a:pt x="2815" y="2071"/>
                    <a:pt x="2815" y="2071"/>
                  </a:cubicBezTo>
                  <a:cubicBezTo>
                    <a:pt x="2815" y="1905"/>
                    <a:pt x="2815" y="1905"/>
                    <a:pt x="2815" y="1905"/>
                  </a:cubicBezTo>
                  <a:cubicBezTo>
                    <a:pt x="3363" y="1905"/>
                    <a:pt x="3363" y="1905"/>
                    <a:pt x="3363" y="1905"/>
                  </a:cubicBezTo>
                  <a:cubicBezTo>
                    <a:pt x="3363" y="2071"/>
                    <a:pt x="3363" y="2071"/>
                    <a:pt x="3363" y="2071"/>
                  </a:cubicBezTo>
                  <a:close/>
                  <a:moveTo>
                    <a:pt x="3870" y="1731"/>
                  </a:moveTo>
                  <a:cubicBezTo>
                    <a:pt x="2815" y="1731"/>
                    <a:pt x="2815" y="1731"/>
                    <a:pt x="2815" y="1731"/>
                  </a:cubicBezTo>
                  <a:cubicBezTo>
                    <a:pt x="2815" y="1565"/>
                    <a:pt x="2815" y="1565"/>
                    <a:pt x="2815" y="1565"/>
                  </a:cubicBezTo>
                  <a:cubicBezTo>
                    <a:pt x="3870" y="1565"/>
                    <a:pt x="3870" y="1565"/>
                    <a:pt x="3870" y="1565"/>
                  </a:cubicBezTo>
                  <a:cubicBezTo>
                    <a:pt x="3870" y="1731"/>
                    <a:pt x="3870" y="1731"/>
                    <a:pt x="3870" y="1731"/>
                  </a:cubicBezTo>
                  <a:close/>
                  <a:moveTo>
                    <a:pt x="3870" y="1391"/>
                  </a:moveTo>
                  <a:cubicBezTo>
                    <a:pt x="2815" y="1391"/>
                    <a:pt x="2815" y="1391"/>
                    <a:pt x="2815" y="1391"/>
                  </a:cubicBezTo>
                  <a:cubicBezTo>
                    <a:pt x="2815" y="1225"/>
                    <a:pt x="2815" y="1225"/>
                    <a:pt x="2815" y="1225"/>
                  </a:cubicBezTo>
                  <a:cubicBezTo>
                    <a:pt x="3870" y="1225"/>
                    <a:pt x="3870" y="1225"/>
                    <a:pt x="3870" y="1225"/>
                  </a:cubicBezTo>
                  <a:cubicBezTo>
                    <a:pt x="3870" y="1391"/>
                    <a:pt x="3870" y="1391"/>
                    <a:pt x="3870" y="139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37" name="Graphic 36" descr="Research">
              <a:extLst>
                <a:ext uri="{FF2B5EF4-FFF2-40B4-BE49-F238E27FC236}">
                  <a16:creationId xmlns:a16="http://schemas.microsoft.com/office/drawing/2014/main" id="{16DF842B-7319-47CA-9D63-0E74DE5CAD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5681" y="1599932"/>
              <a:ext cx="902612" cy="902612"/>
            </a:xfrm>
            <a:prstGeom prst="rect">
              <a:avLst/>
            </a:prstGeom>
          </p:spPr>
        </p:pic>
        <p:pic>
          <p:nvPicPr>
            <p:cNvPr id="39" name="Graphic 38" descr="Meeting">
              <a:extLst>
                <a:ext uri="{FF2B5EF4-FFF2-40B4-BE49-F238E27FC236}">
                  <a16:creationId xmlns:a16="http://schemas.microsoft.com/office/drawing/2014/main" id="{94D2C86C-69D3-45A0-A881-0A4DFE14C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87525" y="4450544"/>
              <a:ext cx="1020354" cy="1020354"/>
            </a:xfrm>
            <a:prstGeom prst="rect">
              <a:avLst/>
            </a:prstGeom>
          </p:spPr>
        </p:pic>
        <p:pic>
          <p:nvPicPr>
            <p:cNvPr id="41" name="Graphic 40" descr="Lock">
              <a:extLst>
                <a:ext uri="{FF2B5EF4-FFF2-40B4-BE49-F238E27FC236}">
                  <a16:creationId xmlns:a16="http://schemas.microsoft.com/office/drawing/2014/main" id="{886983AB-7E5D-44D3-BEE3-C3A037C9B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0901" y="1529368"/>
              <a:ext cx="1043740" cy="1043740"/>
            </a:xfrm>
            <a:prstGeom prst="rect">
              <a:avLst/>
            </a:prstGeom>
          </p:spPr>
        </p:pic>
      </p:grpSp>
    </p:spTree>
    <p:extLst>
      <p:ext uri="{BB962C8B-B14F-4D97-AF65-F5344CB8AC3E}">
        <p14:creationId xmlns:p14="http://schemas.microsoft.com/office/powerpoint/2010/main" val="31858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39516934-8B52-4846-B295-BC9860CDBF28}"/>
              </a:ext>
            </a:extLst>
          </p:cNvPr>
          <p:cNvSpPr/>
          <p:nvPr/>
        </p:nvSpPr>
        <p:spPr bwMode="gray">
          <a:xfrm>
            <a:off x="9000965" y="2265414"/>
            <a:ext cx="1997040" cy="1886477"/>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7" name="Oval 16">
            <a:extLst>
              <a:ext uri="{FF2B5EF4-FFF2-40B4-BE49-F238E27FC236}">
                <a16:creationId xmlns:a16="http://schemas.microsoft.com/office/drawing/2014/main" id="{3F769C5D-8640-4915-A56F-AD023D25648C}"/>
              </a:ext>
            </a:extLst>
          </p:cNvPr>
          <p:cNvSpPr/>
          <p:nvPr/>
        </p:nvSpPr>
        <p:spPr bwMode="gray">
          <a:xfrm>
            <a:off x="5176984" y="2265415"/>
            <a:ext cx="1997040" cy="1886477"/>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 name="Oval 1">
            <a:extLst>
              <a:ext uri="{FF2B5EF4-FFF2-40B4-BE49-F238E27FC236}">
                <a16:creationId xmlns:a16="http://schemas.microsoft.com/office/drawing/2014/main" id="{263E7089-9861-4AED-9A63-F0B17A040A40}"/>
              </a:ext>
            </a:extLst>
          </p:cNvPr>
          <p:cNvSpPr/>
          <p:nvPr/>
        </p:nvSpPr>
        <p:spPr bwMode="gray">
          <a:xfrm>
            <a:off x="1371596" y="2297076"/>
            <a:ext cx="1953801" cy="1886477"/>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4" name="TextBox 3">
            <a:extLst>
              <a:ext uri="{FF2B5EF4-FFF2-40B4-BE49-F238E27FC236}">
                <a16:creationId xmlns:a16="http://schemas.microsoft.com/office/drawing/2014/main" id="{8D01C216-8234-4051-AABF-7EFBF0EE5F37}"/>
              </a:ext>
            </a:extLst>
          </p:cNvPr>
          <p:cNvSpPr txBox="1"/>
          <p:nvPr/>
        </p:nvSpPr>
        <p:spPr bwMode="gray">
          <a:xfrm>
            <a:off x="532374" y="1168627"/>
            <a:ext cx="10733370" cy="3977640"/>
          </a:xfrm>
          <a:prstGeom prst="rect">
            <a:avLst/>
          </a:prstGeom>
        </p:spPr>
        <p:txBody>
          <a:bodyPr vert="horz" lIns="0" tIns="0" rIns="0" bIns="0" rtlCol="0">
            <a:normAutofit/>
          </a:bodyPr>
          <a:lstStyle/>
          <a:p>
            <a:endParaRPr lang="en-US"/>
          </a:p>
        </p:txBody>
      </p:sp>
      <p:sp>
        <p:nvSpPr>
          <p:cNvPr id="3" name="Title 2">
            <a:extLst>
              <a:ext uri="{FF2B5EF4-FFF2-40B4-BE49-F238E27FC236}">
                <a16:creationId xmlns:a16="http://schemas.microsoft.com/office/drawing/2014/main" id="{5D1D6497-730C-4F95-AC3C-06E978348424}"/>
              </a:ext>
            </a:extLst>
          </p:cNvPr>
          <p:cNvSpPr>
            <a:spLocks noGrp="1"/>
          </p:cNvSpPr>
          <p:nvPr>
            <p:ph type="title"/>
          </p:nvPr>
        </p:nvSpPr>
        <p:spPr>
          <a:xfrm>
            <a:off x="528197" y="406019"/>
            <a:ext cx="9667726" cy="713232"/>
          </a:xfrm>
        </p:spPr>
        <p:txBody>
          <a:bodyPr/>
          <a:lstStyle/>
          <a:p>
            <a:r>
              <a:rPr lang="en-US"/>
              <a:t>Cost of Exposure</a:t>
            </a:r>
          </a:p>
        </p:txBody>
      </p:sp>
      <p:sp>
        <p:nvSpPr>
          <p:cNvPr id="5" name="Content Placeholder 4">
            <a:extLst>
              <a:ext uri="{FF2B5EF4-FFF2-40B4-BE49-F238E27FC236}">
                <a16:creationId xmlns:a16="http://schemas.microsoft.com/office/drawing/2014/main" id="{CC413847-C9A5-4F47-A337-7DCA3A89F361}"/>
              </a:ext>
            </a:extLst>
          </p:cNvPr>
          <p:cNvSpPr>
            <a:spLocks noGrp="1"/>
          </p:cNvSpPr>
          <p:nvPr>
            <p:ph idx="1"/>
          </p:nvPr>
        </p:nvSpPr>
        <p:spPr>
          <a:xfrm>
            <a:off x="8825692" y="4402274"/>
            <a:ext cx="2347585" cy="369332"/>
          </a:xfrm>
        </p:spPr>
        <p:txBody>
          <a:bodyPr/>
          <a:lstStyle/>
          <a:p>
            <a:pPr algn="ctr"/>
            <a:r>
              <a:rPr lang="en-US" sz="1800">
                <a:solidFill>
                  <a:schemeClr val="tx1"/>
                </a:solidFill>
              </a:rPr>
              <a:t>Reputation damage</a:t>
            </a:r>
          </a:p>
        </p:txBody>
      </p:sp>
      <p:sp>
        <p:nvSpPr>
          <p:cNvPr id="14" name="Freeform 105">
            <a:extLst>
              <a:ext uri="{FF2B5EF4-FFF2-40B4-BE49-F238E27FC236}">
                <a16:creationId xmlns:a16="http://schemas.microsoft.com/office/drawing/2014/main" id="{215B7AEE-95CC-4725-80C7-2903D59191AC}"/>
              </a:ext>
            </a:extLst>
          </p:cNvPr>
          <p:cNvSpPr>
            <a:spLocks noChangeAspect="1" noEditPoints="1"/>
          </p:cNvSpPr>
          <p:nvPr/>
        </p:nvSpPr>
        <p:spPr bwMode="auto">
          <a:xfrm>
            <a:off x="1818595" y="2667345"/>
            <a:ext cx="1104323" cy="1102021"/>
          </a:xfrm>
          <a:custGeom>
            <a:avLst/>
            <a:gdLst>
              <a:gd name="T0" fmla="*/ 4329 w 4329"/>
              <a:gd name="T1" fmla="*/ 4320 h 4320"/>
              <a:gd name="T2" fmla="*/ 0 w 4329"/>
              <a:gd name="T3" fmla="*/ 4320 h 4320"/>
              <a:gd name="T4" fmla="*/ 0 w 4329"/>
              <a:gd name="T5" fmla="*/ 0 h 4320"/>
              <a:gd name="T6" fmla="*/ 193 w 4329"/>
              <a:gd name="T7" fmla="*/ 0 h 4320"/>
              <a:gd name="T8" fmla="*/ 193 w 4329"/>
              <a:gd name="T9" fmla="*/ 4127 h 4320"/>
              <a:gd name="T10" fmla="*/ 690 w 4329"/>
              <a:gd name="T11" fmla="*/ 4127 h 4320"/>
              <a:gd name="T12" fmla="*/ 690 w 4329"/>
              <a:gd name="T13" fmla="*/ 2122 h 4320"/>
              <a:gd name="T14" fmla="*/ 883 w 4329"/>
              <a:gd name="T15" fmla="*/ 2122 h 4320"/>
              <a:gd name="T16" fmla="*/ 883 w 4329"/>
              <a:gd name="T17" fmla="*/ 4127 h 4320"/>
              <a:gd name="T18" fmla="*/ 1380 w 4329"/>
              <a:gd name="T19" fmla="*/ 4127 h 4320"/>
              <a:gd name="T20" fmla="*/ 1380 w 4329"/>
              <a:gd name="T21" fmla="*/ 2725 h 4320"/>
              <a:gd name="T22" fmla="*/ 1573 w 4329"/>
              <a:gd name="T23" fmla="*/ 2725 h 4320"/>
              <a:gd name="T24" fmla="*/ 1573 w 4329"/>
              <a:gd name="T25" fmla="*/ 4127 h 4320"/>
              <a:gd name="T26" fmla="*/ 2070 w 4329"/>
              <a:gd name="T27" fmla="*/ 4127 h 4320"/>
              <a:gd name="T28" fmla="*/ 2070 w 4329"/>
              <a:gd name="T29" fmla="*/ 2336 h 4320"/>
              <a:gd name="T30" fmla="*/ 2263 w 4329"/>
              <a:gd name="T31" fmla="*/ 2336 h 4320"/>
              <a:gd name="T32" fmla="*/ 2263 w 4329"/>
              <a:gd name="T33" fmla="*/ 4127 h 4320"/>
              <a:gd name="T34" fmla="*/ 2760 w 4329"/>
              <a:gd name="T35" fmla="*/ 4127 h 4320"/>
              <a:gd name="T36" fmla="*/ 2760 w 4329"/>
              <a:gd name="T37" fmla="*/ 2903 h 4320"/>
              <a:gd name="T38" fmla="*/ 2953 w 4329"/>
              <a:gd name="T39" fmla="*/ 2903 h 4320"/>
              <a:gd name="T40" fmla="*/ 2953 w 4329"/>
              <a:gd name="T41" fmla="*/ 4127 h 4320"/>
              <a:gd name="T42" fmla="*/ 3449 w 4329"/>
              <a:gd name="T43" fmla="*/ 4127 h 4320"/>
              <a:gd name="T44" fmla="*/ 3449 w 4329"/>
              <a:gd name="T45" fmla="*/ 3540 h 4320"/>
              <a:gd name="T46" fmla="*/ 3643 w 4329"/>
              <a:gd name="T47" fmla="*/ 3540 h 4320"/>
              <a:gd name="T48" fmla="*/ 3643 w 4329"/>
              <a:gd name="T49" fmla="*/ 4127 h 4320"/>
              <a:gd name="T50" fmla="*/ 4136 w 4329"/>
              <a:gd name="T51" fmla="*/ 4127 h 4320"/>
              <a:gd name="T52" fmla="*/ 4136 w 4329"/>
              <a:gd name="T53" fmla="*/ 3541 h 4320"/>
              <a:gd name="T54" fmla="*/ 4329 w 4329"/>
              <a:gd name="T55" fmla="*/ 3541 h 4320"/>
              <a:gd name="T56" fmla="*/ 4329 w 4329"/>
              <a:gd name="T57" fmla="*/ 4320 h 4320"/>
              <a:gd name="T58" fmla="*/ 4320 w 4329"/>
              <a:gd name="T59" fmla="*/ 2592 h 4320"/>
              <a:gd name="T60" fmla="*/ 3459 w 4329"/>
              <a:gd name="T61" fmla="*/ 2592 h 4320"/>
              <a:gd name="T62" fmla="*/ 3460 w 4329"/>
              <a:gd name="T63" fmla="*/ 2399 h 4320"/>
              <a:gd name="T64" fmla="*/ 4021 w 4329"/>
              <a:gd name="T65" fmla="*/ 2399 h 4320"/>
              <a:gd name="T66" fmla="*/ 2169 w 4329"/>
              <a:gd name="T67" fmla="*/ 900 h 4320"/>
              <a:gd name="T68" fmla="*/ 1722 w 4329"/>
              <a:gd name="T69" fmla="*/ 1494 h 4320"/>
              <a:gd name="T70" fmla="*/ 509 w 4329"/>
              <a:gd name="T71" fmla="*/ 507 h 4320"/>
              <a:gd name="T72" fmla="*/ 631 w 4329"/>
              <a:gd name="T73" fmla="*/ 357 h 4320"/>
              <a:gd name="T74" fmla="*/ 1688 w 4329"/>
              <a:gd name="T75" fmla="*/ 1217 h 4320"/>
              <a:gd name="T76" fmla="*/ 2135 w 4329"/>
              <a:gd name="T77" fmla="*/ 624 h 4320"/>
              <a:gd name="T78" fmla="*/ 4126 w 4329"/>
              <a:gd name="T79" fmla="*/ 2236 h 4320"/>
              <a:gd name="T80" fmla="*/ 4126 w 4329"/>
              <a:gd name="T81" fmla="*/ 1734 h 4320"/>
              <a:gd name="T82" fmla="*/ 4319 w 4329"/>
              <a:gd name="T83" fmla="*/ 1734 h 4320"/>
              <a:gd name="T84" fmla="*/ 4320 w 4329"/>
              <a:gd name="T85" fmla="*/ 259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29" h="4320">
                <a:moveTo>
                  <a:pt x="4329" y="4320"/>
                </a:moveTo>
                <a:lnTo>
                  <a:pt x="0" y="4320"/>
                </a:lnTo>
                <a:lnTo>
                  <a:pt x="0" y="0"/>
                </a:lnTo>
                <a:lnTo>
                  <a:pt x="193" y="0"/>
                </a:lnTo>
                <a:lnTo>
                  <a:pt x="193" y="4127"/>
                </a:lnTo>
                <a:lnTo>
                  <a:pt x="690" y="4127"/>
                </a:lnTo>
                <a:lnTo>
                  <a:pt x="690" y="2122"/>
                </a:lnTo>
                <a:lnTo>
                  <a:pt x="883" y="2122"/>
                </a:lnTo>
                <a:lnTo>
                  <a:pt x="883" y="4127"/>
                </a:lnTo>
                <a:lnTo>
                  <a:pt x="1380" y="4127"/>
                </a:lnTo>
                <a:lnTo>
                  <a:pt x="1380" y="2725"/>
                </a:lnTo>
                <a:lnTo>
                  <a:pt x="1573" y="2725"/>
                </a:lnTo>
                <a:lnTo>
                  <a:pt x="1573" y="4127"/>
                </a:lnTo>
                <a:lnTo>
                  <a:pt x="2070" y="4127"/>
                </a:lnTo>
                <a:lnTo>
                  <a:pt x="2070" y="2336"/>
                </a:lnTo>
                <a:lnTo>
                  <a:pt x="2263" y="2336"/>
                </a:lnTo>
                <a:lnTo>
                  <a:pt x="2263" y="4127"/>
                </a:lnTo>
                <a:lnTo>
                  <a:pt x="2760" y="4127"/>
                </a:lnTo>
                <a:lnTo>
                  <a:pt x="2760" y="2903"/>
                </a:lnTo>
                <a:lnTo>
                  <a:pt x="2953" y="2903"/>
                </a:lnTo>
                <a:lnTo>
                  <a:pt x="2953" y="4127"/>
                </a:lnTo>
                <a:lnTo>
                  <a:pt x="3449" y="4127"/>
                </a:lnTo>
                <a:lnTo>
                  <a:pt x="3449" y="3540"/>
                </a:lnTo>
                <a:lnTo>
                  <a:pt x="3643" y="3540"/>
                </a:lnTo>
                <a:lnTo>
                  <a:pt x="3643" y="4127"/>
                </a:lnTo>
                <a:lnTo>
                  <a:pt x="4136" y="4127"/>
                </a:lnTo>
                <a:lnTo>
                  <a:pt x="4136" y="3541"/>
                </a:lnTo>
                <a:lnTo>
                  <a:pt x="4329" y="3541"/>
                </a:lnTo>
                <a:lnTo>
                  <a:pt x="4329" y="4320"/>
                </a:lnTo>
                <a:close/>
                <a:moveTo>
                  <a:pt x="4320" y="2592"/>
                </a:moveTo>
                <a:lnTo>
                  <a:pt x="3459" y="2592"/>
                </a:lnTo>
                <a:lnTo>
                  <a:pt x="3460" y="2399"/>
                </a:lnTo>
                <a:lnTo>
                  <a:pt x="4021" y="2399"/>
                </a:lnTo>
                <a:lnTo>
                  <a:pt x="2169" y="900"/>
                </a:lnTo>
                <a:lnTo>
                  <a:pt x="1722" y="1494"/>
                </a:lnTo>
                <a:lnTo>
                  <a:pt x="509" y="507"/>
                </a:lnTo>
                <a:lnTo>
                  <a:pt x="631" y="357"/>
                </a:lnTo>
                <a:lnTo>
                  <a:pt x="1688" y="1217"/>
                </a:lnTo>
                <a:lnTo>
                  <a:pt x="2135" y="624"/>
                </a:lnTo>
                <a:lnTo>
                  <a:pt x="4126" y="2236"/>
                </a:lnTo>
                <a:lnTo>
                  <a:pt x="4126" y="1734"/>
                </a:lnTo>
                <a:lnTo>
                  <a:pt x="4319" y="1734"/>
                </a:lnTo>
                <a:lnTo>
                  <a:pt x="4320" y="25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C108B11-BEC0-4477-8B0B-FFCA7341FA3E}"/>
              </a:ext>
            </a:extLst>
          </p:cNvPr>
          <p:cNvSpPr>
            <a:spLocks noChangeAspect="1" noEditPoints="1"/>
          </p:cNvSpPr>
          <p:nvPr/>
        </p:nvSpPr>
        <p:spPr bwMode="auto">
          <a:xfrm>
            <a:off x="5535534" y="2656045"/>
            <a:ext cx="1279937" cy="1168540"/>
          </a:xfrm>
          <a:custGeom>
            <a:avLst/>
            <a:gdLst>
              <a:gd name="T0" fmla="*/ 3831 w 5194"/>
              <a:gd name="T1" fmla="*/ 4742 h 4742"/>
              <a:gd name="T2" fmla="*/ 1363 w 5194"/>
              <a:gd name="T3" fmla="*/ 4742 h 4742"/>
              <a:gd name="T4" fmla="*/ 1363 w 5194"/>
              <a:gd name="T5" fmla="*/ 4636 h 4742"/>
              <a:gd name="T6" fmla="*/ 1809 w 5194"/>
              <a:gd name="T7" fmla="*/ 4190 h 4742"/>
              <a:gd name="T8" fmla="*/ 1997 w 5194"/>
              <a:gd name="T9" fmla="*/ 4190 h 4742"/>
              <a:gd name="T10" fmla="*/ 1997 w 5194"/>
              <a:gd name="T11" fmla="*/ 3893 h 4742"/>
              <a:gd name="T12" fmla="*/ 0 w 5194"/>
              <a:gd name="T13" fmla="*/ 3893 h 4742"/>
              <a:gd name="T14" fmla="*/ 0 w 5194"/>
              <a:gd name="T15" fmla="*/ 445 h 4742"/>
              <a:gd name="T16" fmla="*/ 445 w 5194"/>
              <a:gd name="T17" fmla="*/ 0 h 4742"/>
              <a:gd name="T18" fmla="*/ 4749 w 5194"/>
              <a:gd name="T19" fmla="*/ 0 h 4742"/>
              <a:gd name="T20" fmla="*/ 5194 w 5194"/>
              <a:gd name="T21" fmla="*/ 445 h 4742"/>
              <a:gd name="T22" fmla="*/ 5194 w 5194"/>
              <a:gd name="T23" fmla="*/ 3893 h 4742"/>
              <a:gd name="T24" fmla="*/ 3196 w 5194"/>
              <a:gd name="T25" fmla="*/ 3893 h 4742"/>
              <a:gd name="T26" fmla="*/ 3196 w 5194"/>
              <a:gd name="T27" fmla="*/ 4190 h 4742"/>
              <a:gd name="T28" fmla="*/ 3385 w 5194"/>
              <a:gd name="T29" fmla="*/ 4190 h 4742"/>
              <a:gd name="T30" fmla="*/ 3831 w 5194"/>
              <a:gd name="T31" fmla="*/ 4636 h 4742"/>
              <a:gd name="T32" fmla="*/ 3831 w 5194"/>
              <a:gd name="T33" fmla="*/ 4742 h 4742"/>
              <a:gd name="T34" fmla="*/ 1601 w 5194"/>
              <a:gd name="T35" fmla="*/ 4530 h 4742"/>
              <a:gd name="T36" fmla="*/ 3593 w 5194"/>
              <a:gd name="T37" fmla="*/ 4530 h 4742"/>
              <a:gd name="T38" fmla="*/ 3385 w 5194"/>
              <a:gd name="T39" fmla="*/ 4402 h 4742"/>
              <a:gd name="T40" fmla="*/ 1809 w 5194"/>
              <a:gd name="T41" fmla="*/ 4402 h 4742"/>
              <a:gd name="T42" fmla="*/ 1601 w 5194"/>
              <a:gd name="T43" fmla="*/ 4530 h 4742"/>
              <a:gd name="T44" fmla="*/ 2209 w 5194"/>
              <a:gd name="T45" fmla="*/ 4190 h 4742"/>
              <a:gd name="T46" fmla="*/ 2984 w 5194"/>
              <a:gd name="T47" fmla="*/ 4190 h 4742"/>
              <a:gd name="T48" fmla="*/ 2984 w 5194"/>
              <a:gd name="T49" fmla="*/ 3893 h 4742"/>
              <a:gd name="T50" fmla="*/ 2209 w 5194"/>
              <a:gd name="T51" fmla="*/ 3893 h 4742"/>
              <a:gd name="T52" fmla="*/ 2209 w 5194"/>
              <a:gd name="T53" fmla="*/ 4190 h 4742"/>
              <a:gd name="T54" fmla="*/ 212 w 5194"/>
              <a:gd name="T55" fmla="*/ 3681 h 4742"/>
              <a:gd name="T56" fmla="*/ 4982 w 5194"/>
              <a:gd name="T57" fmla="*/ 3681 h 4742"/>
              <a:gd name="T58" fmla="*/ 4982 w 5194"/>
              <a:gd name="T59" fmla="*/ 445 h 4742"/>
              <a:gd name="T60" fmla="*/ 4749 w 5194"/>
              <a:gd name="T61" fmla="*/ 212 h 4742"/>
              <a:gd name="T62" fmla="*/ 445 w 5194"/>
              <a:gd name="T63" fmla="*/ 212 h 4742"/>
              <a:gd name="T64" fmla="*/ 212 w 5194"/>
              <a:gd name="T65" fmla="*/ 445 h 4742"/>
              <a:gd name="T66" fmla="*/ 212 w 5194"/>
              <a:gd name="T67" fmla="*/ 3681 h 4742"/>
              <a:gd name="T68" fmla="*/ 4778 w 5194"/>
              <a:gd name="T69" fmla="*/ 3199 h 4742"/>
              <a:gd name="T70" fmla="*/ 416 w 5194"/>
              <a:gd name="T71" fmla="*/ 3199 h 4742"/>
              <a:gd name="T72" fmla="*/ 416 w 5194"/>
              <a:gd name="T73" fmla="*/ 416 h 4742"/>
              <a:gd name="T74" fmla="*/ 4778 w 5194"/>
              <a:gd name="T75" fmla="*/ 416 h 4742"/>
              <a:gd name="T76" fmla="*/ 4778 w 5194"/>
              <a:gd name="T77" fmla="*/ 3199 h 4742"/>
              <a:gd name="T78" fmla="*/ 628 w 5194"/>
              <a:gd name="T79" fmla="*/ 2987 h 4742"/>
              <a:gd name="T80" fmla="*/ 4566 w 5194"/>
              <a:gd name="T81" fmla="*/ 2987 h 4742"/>
              <a:gd name="T82" fmla="*/ 4566 w 5194"/>
              <a:gd name="T83" fmla="*/ 628 h 4742"/>
              <a:gd name="T84" fmla="*/ 628 w 5194"/>
              <a:gd name="T85" fmla="*/ 628 h 4742"/>
              <a:gd name="T86" fmla="*/ 628 w 5194"/>
              <a:gd name="T87" fmla="*/ 2987 h 4742"/>
              <a:gd name="T88" fmla="*/ 739 w 5194"/>
              <a:gd name="T89" fmla="*/ 3431 h 4742"/>
              <a:gd name="T90" fmla="*/ 826 w 5194"/>
              <a:gd name="T91" fmla="*/ 3344 h 4742"/>
              <a:gd name="T92" fmla="*/ 914 w 5194"/>
              <a:gd name="T93" fmla="*/ 3431 h 4742"/>
              <a:gd name="T94" fmla="*/ 826 w 5194"/>
              <a:gd name="T95" fmla="*/ 3518 h 4742"/>
              <a:gd name="T96" fmla="*/ 739 w 5194"/>
              <a:gd name="T97" fmla="*/ 3431 h 4742"/>
              <a:gd name="T98" fmla="*/ 513 w 5194"/>
              <a:gd name="T99" fmla="*/ 3518 h 4742"/>
              <a:gd name="T100" fmla="*/ 600 w 5194"/>
              <a:gd name="T101" fmla="*/ 3431 h 4742"/>
              <a:gd name="T102" fmla="*/ 513 w 5194"/>
              <a:gd name="T103" fmla="*/ 3344 h 4742"/>
              <a:gd name="T104" fmla="*/ 425 w 5194"/>
              <a:gd name="T105" fmla="*/ 3431 h 4742"/>
              <a:gd name="T106" fmla="*/ 513 w 5194"/>
              <a:gd name="T107" fmla="*/ 3518 h 4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94" h="4742">
                <a:moveTo>
                  <a:pt x="3831" y="4742"/>
                </a:moveTo>
                <a:cubicBezTo>
                  <a:pt x="1363" y="4742"/>
                  <a:pt x="1363" y="4742"/>
                  <a:pt x="1363" y="4742"/>
                </a:cubicBezTo>
                <a:cubicBezTo>
                  <a:pt x="1363" y="4636"/>
                  <a:pt x="1363" y="4636"/>
                  <a:pt x="1363" y="4636"/>
                </a:cubicBezTo>
                <a:cubicBezTo>
                  <a:pt x="1363" y="4390"/>
                  <a:pt x="1563" y="4190"/>
                  <a:pt x="1809" y="4190"/>
                </a:cubicBezTo>
                <a:cubicBezTo>
                  <a:pt x="1997" y="4190"/>
                  <a:pt x="1997" y="4190"/>
                  <a:pt x="1997" y="4190"/>
                </a:cubicBezTo>
                <a:cubicBezTo>
                  <a:pt x="1997" y="3893"/>
                  <a:pt x="1997" y="3893"/>
                  <a:pt x="1997" y="3893"/>
                </a:cubicBezTo>
                <a:cubicBezTo>
                  <a:pt x="0" y="3893"/>
                  <a:pt x="0" y="3893"/>
                  <a:pt x="0" y="3893"/>
                </a:cubicBezTo>
                <a:cubicBezTo>
                  <a:pt x="0" y="445"/>
                  <a:pt x="0" y="445"/>
                  <a:pt x="0" y="445"/>
                </a:cubicBezTo>
                <a:cubicBezTo>
                  <a:pt x="0" y="200"/>
                  <a:pt x="200" y="0"/>
                  <a:pt x="445" y="0"/>
                </a:cubicBezTo>
                <a:cubicBezTo>
                  <a:pt x="4749" y="0"/>
                  <a:pt x="4749" y="0"/>
                  <a:pt x="4749" y="0"/>
                </a:cubicBezTo>
                <a:cubicBezTo>
                  <a:pt x="4994" y="0"/>
                  <a:pt x="5194" y="200"/>
                  <a:pt x="5194" y="445"/>
                </a:cubicBezTo>
                <a:cubicBezTo>
                  <a:pt x="5194" y="3893"/>
                  <a:pt x="5194" y="3893"/>
                  <a:pt x="5194" y="3893"/>
                </a:cubicBezTo>
                <a:cubicBezTo>
                  <a:pt x="3196" y="3893"/>
                  <a:pt x="3196" y="3893"/>
                  <a:pt x="3196" y="3893"/>
                </a:cubicBezTo>
                <a:cubicBezTo>
                  <a:pt x="3196" y="4190"/>
                  <a:pt x="3196" y="4190"/>
                  <a:pt x="3196" y="4190"/>
                </a:cubicBezTo>
                <a:cubicBezTo>
                  <a:pt x="3385" y="4190"/>
                  <a:pt x="3385" y="4190"/>
                  <a:pt x="3385" y="4190"/>
                </a:cubicBezTo>
                <a:cubicBezTo>
                  <a:pt x="3631" y="4190"/>
                  <a:pt x="3831" y="4390"/>
                  <a:pt x="3831" y="4636"/>
                </a:cubicBezTo>
                <a:cubicBezTo>
                  <a:pt x="3831" y="4742"/>
                  <a:pt x="3831" y="4742"/>
                  <a:pt x="3831" y="4742"/>
                </a:cubicBezTo>
                <a:close/>
                <a:moveTo>
                  <a:pt x="1601" y="4530"/>
                </a:moveTo>
                <a:cubicBezTo>
                  <a:pt x="3593" y="4530"/>
                  <a:pt x="3593" y="4530"/>
                  <a:pt x="3593" y="4530"/>
                </a:cubicBezTo>
                <a:cubicBezTo>
                  <a:pt x="3555" y="4454"/>
                  <a:pt x="3476" y="4402"/>
                  <a:pt x="3385" y="4402"/>
                </a:cubicBezTo>
                <a:cubicBezTo>
                  <a:pt x="1809" y="4402"/>
                  <a:pt x="1809" y="4402"/>
                  <a:pt x="1809" y="4402"/>
                </a:cubicBezTo>
                <a:cubicBezTo>
                  <a:pt x="1718" y="4402"/>
                  <a:pt x="1639" y="4454"/>
                  <a:pt x="1601" y="4530"/>
                </a:cubicBezTo>
                <a:close/>
                <a:moveTo>
                  <a:pt x="2209" y="4190"/>
                </a:moveTo>
                <a:cubicBezTo>
                  <a:pt x="2984" y="4190"/>
                  <a:pt x="2984" y="4190"/>
                  <a:pt x="2984" y="4190"/>
                </a:cubicBezTo>
                <a:cubicBezTo>
                  <a:pt x="2984" y="3893"/>
                  <a:pt x="2984" y="3893"/>
                  <a:pt x="2984" y="3893"/>
                </a:cubicBezTo>
                <a:cubicBezTo>
                  <a:pt x="2209" y="3893"/>
                  <a:pt x="2209" y="3893"/>
                  <a:pt x="2209" y="3893"/>
                </a:cubicBezTo>
                <a:cubicBezTo>
                  <a:pt x="2209" y="4190"/>
                  <a:pt x="2209" y="4190"/>
                  <a:pt x="2209" y="4190"/>
                </a:cubicBezTo>
                <a:close/>
                <a:moveTo>
                  <a:pt x="212" y="3681"/>
                </a:moveTo>
                <a:cubicBezTo>
                  <a:pt x="4982" y="3681"/>
                  <a:pt x="4982" y="3681"/>
                  <a:pt x="4982" y="3681"/>
                </a:cubicBezTo>
                <a:cubicBezTo>
                  <a:pt x="4982" y="445"/>
                  <a:pt x="4982" y="445"/>
                  <a:pt x="4982" y="445"/>
                </a:cubicBezTo>
                <a:cubicBezTo>
                  <a:pt x="4982" y="317"/>
                  <a:pt x="4877" y="212"/>
                  <a:pt x="4749" y="212"/>
                </a:cubicBezTo>
                <a:cubicBezTo>
                  <a:pt x="445" y="212"/>
                  <a:pt x="445" y="212"/>
                  <a:pt x="445" y="212"/>
                </a:cubicBezTo>
                <a:cubicBezTo>
                  <a:pt x="317" y="212"/>
                  <a:pt x="212" y="317"/>
                  <a:pt x="212" y="445"/>
                </a:cubicBezTo>
                <a:cubicBezTo>
                  <a:pt x="212" y="3681"/>
                  <a:pt x="212" y="3681"/>
                  <a:pt x="212" y="3681"/>
                </a:cubicBezTo>
                <a:close/>
                <a:moveTo>
                  <a:pt x="4778" y="3199"/>
                </a:moveTo>
                <a:cubicBezTo>
                  <a:pt x="416" y="3199"/>
                  <a:pt x="416" y="3199"/>
                  <a:pt x="416" y="3199"/>
                </a:cubicBezTo>
                <a:cubicBezTo>
                  <a:pt x="416" y="416"/>
                  <a:pt x="416" y="416"/>
                  <a:pt x="416" y="416"/>
                </a:cubicBezTo>
                <a:cubicBezTo>
                  <a:pt x="4778" y="416"/>
                  <a:pt x="4778" y="416"/>
                  <a:pt x="4778" y="416"/>
                </a:cubicBezTo>
                <a:cubicBezTo>
                  <a:pt x="4778" y="3199"/>
                  <a:pt x="4778" y="3199"/>
                  <a:pt x="4778" y="3199"/>
                </a:cubicBezTo>
                <a:close/>
                <a:moveTo>
                  <a:pt x="628" y="2987"/>
                </a:moveTo>
                <a:cubicBezTo>
                  <a:pt x="4566" y="2987"/>
                  <a:pt x="4566" y="2987"/>
                  <a:pt x="4566" y="2987"/>
                </a:cubicBezTo>
                <a:cubicBezTo>
                  <a:pt x="4566" y="628"/>
                  <a:pt x="4566" y="628"/>
                  <a:pt x="4566" y="628"/>
                </a:cubicBezTo>
                <a:cubicBezTo>
                  <a:pt x="628" y="628"/>
                  <a:pt x="628" y="628"/>
                  <a:pt x="628" y="628"/>
                </a:cubicBezTo>
                <a:cubicBezTo>
                  <a:pt x="628" y="2987"/>
                  <a:pt x="628" y="2987"/>
                  <a:pt x="628" y="2987"/>
                </a:cubicBezTo>
                <a:close/>
                <a:moveTo>
                  <a:pt x="739" y="3431"/>
                </a:moveTo>
                <a:cubicBezTo>
                  <a:pt x="739" y="3383"/>
                  <a:pt x="778" y="3344"/>
                  <a:pt x="826" y="3344"/>
                </a:cubicBezTo>
                <a:cubicBezTo>
                  <a:pt x="875" y="3344"/>
                  <a:pt x="914" y="3383"/>
                  <a:pt x="914" y="3431"/>
                </a:cubicBezTo>
                <a:cubicBezTo>
                  <a:pt x="914" y="3479"/>
                  <a:pt x="875" y="3518"/>
                  <a:pt x="826" y="3518"/>
                </a:cubicBezTo>
                <a:cubicBezTo>
                  <a:pt x="778" y="3518"/>
                  <a:pt x="739" y="3479"/>
                  <a:pt x="739" y="3431"/>
                </a:cubicBezTo>
                <a:close/>
                <a:moveTo>
                  <a:pt x="513" y="3518"/>
                </a:moveTo>
                <a:cubicBezTo>
                  <a:pt x="561" y="3518"/>
                  <a:pt x="600" y="3479"/>
                  <a:pt x="600" y="3431"/>
                </a:cubicBezTo>
                <a:cubicBezTo>
                  <a:pt x="600" y="3383"/>
                  <a:pt x="561" y="3344"/>
                  <a:pt x="513" y="3344"/>
                </a:cubicBezTo>
                <a:cubicBezTo>
                  <a:pt x="465" y="3344"/>
                  <a:pt x="425" y="3383"/>
                  <a:pt x="425" y="3431"/>
                </a:cubicBezTo>
                <a:cubicBezTo>
                  <a:pt x="425" y="3479"/>
                  <a:pt x="465" y="3518"/>
                  <a:pt x="513" y="35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7">
            <a:extLst>
              <a:ext uri="{FF2B5EF4-FFF2-40B4-BE49-F238E27FC236}">
                <a16:creationId xmlns:a16="http://schemas.microsoft.com/office/drawing/2014/main" id="{9D362A53-8DD5-4624-8D4C-CA4B8D3CCF50}"/>
              </a:ext>
            </a:extLst>
          </p:cNvPr>
          <p:cNvSpPr>
            <a:spLocks noChangeAspect="1" noEditPoints="1"/>
          </p:cNvSpPr>
          <p:nvPr/>
        </p:nvSpPr>
        <p:spPr bwMode="auto">
          <a:xfrm>
            <a:off x="9356678" y="2741788"/>
            <a:ext cx="1285614" cy="917612"/>
          </a:xfrm>
          <a:custGeom>
            <a:avLst/>
            <a:gdLst>
              <a:gd name="T0" fmla="*/ 1274 w 2154"/>
              <a:gd name="T1" fmla="*/ 475 h 1536"/>
              <a:gd name="T2" fmla="*/ 1274 w 2154"/>
              <a:gd name="T3" fmla="*/ 82 h 1536"/>
              <a:gd name="T4" fmla="*/ 881 w 2154"/>
              <a:gd name="T5" fmla="*/ 82 h 1536"/>
              <a:gd name="T6" fmla="*/ 881 w 2154"/>
              <a:gd name="T7" fmla="*/ 475 h 1536"/>
              <a:gd name="T8" fmla="*/ 1078 w 2154"/>
              <a:gd name="T9" fmla="*/ 69 h 1536"/>
              <a:gd name="T10" fmla="*/ 1078 w 2154"/>
              <a:gd name="T11" fmla="*/ 488 h 1536"/>
              <a:gd name="T12" fmla="*/ 1078 w 2154"/>
              <a:gd name="T13" fmla="*/ 69 h 1536"/>
              <a:gd name="T14" fmla="*/ 839 w 2154"/>
              <a:gd name="T15" fmla="*/ 892 h 1536"/>
              <a:gd name="T16" fmla="*/ 770 w 2154"/>
              <a:gd name="T17" fmla="*/ 1536 h 1536"/>
              <a:gd name="T18" fmla="*/ 1317 w 2154"/>
              <a:gd name="T19" fmla="*/ 892 h 1536"/>
              <a:gd name="T20" fmla="*/ 1386 w 2154"/>
              <a:gd name="T21" fmla="*/ 1536 h 1536"/>
              <a:gd name="T22" fmla="*/ 1317 w 2154"/>
              <a:gd name="T23" fmla="*/ 892 h 1536"/>
              <a:gd name="T24" fmla="*/ 658 w 2154"/>
              <a:gd name="T25" fmla="*/ 576 h 1536"/>
              <a:gd name="T26" fmla="*/ 658 w 2154"/>
              <a:gd name="T27" fmla="*/ 183 h 1536"/>
              <a:gd name="T28" fmla="*/ 265 w 2154"/>
              <a:gd name="T29" fmla="*/ 183 h 1536"/>
              <a:gd name="T30" fmla="*/ 265 w 2154"/>
              <a:gd name="T31" fmla="*/ 576 h 1536"/>
              <a:gd name="T32" fmla="*/ 462 w 2154"/>
              <a:gd name="T33" fmla="*/ 170 h 1536"/>
              <a:gd name="T34" fmla="*/ 462 w 2154"/>
              <a:gd name="T35" fmla="*/ 589 h 1536"/>
              <a:gd name="T36" fmla="*/ 462 w 2154"/>
              <a:gd name="T37" fmla="*/ 170 h 1536"/>
              <a:gd name="T38" fmla="*/ 248 w 2154"/>
              <a:gd name="T39" fmla="*/ 993 h 1536"/>
              <a:gd name="T40" fmla="*/ 179 w 2154"/>
              <a:gd name="T41" fmla="*/ 1536 h 1536"/>
              <a:gd name="T42" fmla="*/ 1692 w 2154"/>
              <a:gd name="T43" fmla="*/ 658 h 1536"/>
              <a:gd name="T44" fmla="*/ 1971 w 2154"/>
              <a:gd name="T45" fmla="*/ 380 h 1536"/>
              <a:gd name="T46" fmla="*/ 1692 w 2154"/>
              <a:gd name="T47" fmla="*/ 101 h 1536"/>
              <a:gd name="T48" fmla="*/ 1414 w 2154"/>
              <a:gd name="T49" fmla="*/ 380 h 1536"/>
              <a:gd name="T50" fmla="*/ 1692 w 2154"/>
              <a:gd name="T51" fmla="*/ 658 h 1536"/>
              <a:gd name="T52" fmla="*/ 1902 w 2154"/>
              <a:gd name="T53" fmla="*/ 380 h 1536"/>
              <a:gd name="T54" fmla="*/ 1483 w 2154"/>
              <a:gd name="T55" fmla="*/ 380 h 1536"/>
              <a:gd name="T56" fmla="*/ 2154 w 2154"/>
              <a:gd name="T57" fmla="*/ 923 h 1536"/>
              <a:gd name="T58" fmla="*/ 2154 w 2154"/>
              <a:gd name="T59" fmla="*/ 1536 h 1536"/>
              <a:gd name="T60" fmla="*/ 2086 w 2154"/>
              <a:gd name="T61" fmla="*/ 923 h 1536"/>
              <a:gd name="T62" fmla="*/ 1562 w 2154"/>
              <a:gd name="T63" fmla="*/ 798 h 1536"/>
              <a:gd name="T64" fmla="*/ 1564 w 2154"/>
              <a:gd name="T65" fmla="*/ 991 h 1536"/>
              <a:gd name="T66" fmla="*/ 1496 w 2154"/>
              <a:gd name="T67" fmla="*/ 1536 h 1536"/>
              <a:gd name="T68" fmla="*/ 1371 w 2154"/>
              <a:gd name="T69" fmla="*/ 696 h 1536"/>
              <a:gd name="T70" fmla="*/ 659 w 2154"/>
              <a:gd name="T71" fmla="*/ 821 h 1536"/>
              <a:gd name="T72" fmla="*/ 660 w 2154"/>
              <a:gd name="T73" fmla="*/ 1536 h 1536"/>
              <a:gd name="T74" fmla="*/ 591 w 2154"/>
              <a:gd name="T75" fmla="*/ 821 h 1536"/>
              <a:gd name="T76" fmla="*/ 194 w 2154"/>
              <a:gd name="T77" fmla="*/ 798 h 1536"/>
              <a:gd name="T78" fmla="*/ 68 w 2154"/>
              <a:gd name="T79" fmla="*/ 1092 h 1536"/>
              <a:gd name="T80" fmla="*/ 0 w 2154"/>
              <a:gd name="T81" fmla="*/ 1536 h 1536"/>
              <a:gd name="T82" fmla="*/ 57 w 2154"/>
              <a:gd name="T83" fmla="*/ 785 h 1536"/>
              <a:gd name="T84" fmla="*/ 615 w 2154"/>
              <a:gd name="T85" fmla="*/ 729 h 1536"/>
              <a:gd name="T86" fmla="*/ 785 w 2154"/>
              <a:gd name="T87" fmla="*/ 628 h 1536"/>
              <a:gd name="T88" fmla="*/ 1507 w 2154"/>
              <a:gd name="T89" fmla="*/ 684 h 1536"/>
              <a:gd name="T90" fmla="*/ 1960 w 2154"/>
              <a:gd name="T91" fmla="*/ 729 h 1536"/>
              <a:gd name="T92" fmla="*/ 2154 w 2154"/>
              <a:gd name="T93" fmla="*/ 923 h 1536"/>
              <a:gd name="T94" fmla="*/ 1976 w 2154"/>
              <a:gd name="T95" fmla="*/ 993 h 1536"/>
              <a:gd name="T96" fmla="*/ 1907 w 2154"/>
              <a:gd name="T97" fmla="*/ 1536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4" h="1536">
                <a:moveTo>
                  <a:pt x="1078" y="557"/>
                </a:moveTo>
                <a:cubicBezTo>
                  <a:pt x="1152" y="557"/>
                  <a:pt x="1222" y="528"/>
                  <a:pt x="1274" y="475"/>
                </a:cubicBezTo>
                <a:cubicBezTo>
                  <a:pt x="1327" y="422"/>
                  <a:pt x="1356" y="353"/>
                  <a:pt x="1356" y="278"/>
                </a:cubicBezTo>
                <a:cubicBezTo>
                  <a:pt x="1356" y="204"/>
                  <a:pt x="1327" y="134"/>
                  <a:pt x="1274" y="82"/>
                </a:cubicBezTo>
                <a:cubicBezTo>
                  <a:pt x="1222" y="29"/>
                  <a:pt x="1152" y="0"/>
                  <a:pt x="1078" y="0"/>
                </a:cubicBezTo>
                <a:cubicBezTo>
                  <a:pt x="1003" y="0"/>
                  <a:pt x="933" y="29"/>
                  <a:pt x="881" y="82"/>
                </a:cubicBezTo>
                <a:cubicBezTo>
                  <a:pt x="828" y="134"/>
                  <a:pt x="799" y="204"/>
                  <a:pt x="799" y="278"/>
                </a:cubicBezTo>
                <a:cubicBezTo>
                  <a:pt x="799" y="353"/>
                  <a:pt x="828" y="422"/>
                  <a:pt x="881" y="475"/>
                </a:cubicBezTo>
                <a:cubicBezTo>
                  <a:pt x="933" y="528"/>
                  <a:pt x="1003" y="557"/>
                  <a:pt x="1078" y="557"/>
                </a:cubicBezTo>
                <a:close/>
                <a:moveTo>
                  <a:pt x="1078" y="69"/>
                </a:moveTo>
                <a:cubicBezTo>
                  <a:pt x="1193" y="69"/>
                  <a:pt x="1287" y="163"/>
                  <a:pt x="1287" y="278"/>
                </a:cubicBezTo>
                <a:cubicBezTo>
                  <a:pt x="1287" y="394"/>
                  <a:pt x="1193" y="488"/>
                  <a:pt x="1078" y="488"/>
                </a:cubicBezTo>
                <a:cubicBezTo>
                  <a:pt x="962" y="488"/>
                  <a:pt x="868" y="394"/>
                  <a:pt x="868" y="278"/>
                </a:cubicBezTo>
                <a:cubicBezTo>
                  <a:pt x="868" y="163"/>
                  <a:pt x="962" y="69"/>
                  <a:pt x="1078" y="69"/>
                </a:cubicBezTo>
                <a:close/>
                <a:moveTo>
                  <a:pt x="770" y="892"/>
                </a:moveTo>
                <a:cubicBezTo>
                  <a:pt x="839" y="892"/>
                  <a:pt x="839" y="892"/>
                  <a:pt x="839" y="892"/>
                </a:cubicBezTo>
                <a:cubicBezTo>
                  <a:pt x="839" y="1536"/>
                  <a:pt x="839" y="1536"/>
                  <a:pt x="839" y="1536"/>
                </a:cubicBezTo>
                <a:cubicBezTo>
                  <a:pt x="770" y="1536"/>
                  <a:pt x="770" y="1536"/>
                  <a:pt x="770" y="1536"/>
                </a:cubicBezTo>
                <a:lnTo>
                  <a:pt x="770" y="892"/>
                </a:lnTo>
                <a:close/>
                <a:moveTo>
                  <a:pt x="1317" y="892"/>
                </a:moveTo>
                <a:cubicBezTo>
                  <a:pt x="1386" y="892"/>
                  <a:pt x="1386" y="892"/>
                  <a:pt x="1386" y="892"/>
                </a:cubicBezTo>
                <a:cubicBezTo>
                  <a:pt x="1386" y="1536"/>
                  <a:pt x="1386" y="1536"/>
                  <a:pt x="1386" y="1536"/>
                </a:cubicBezTo>
                <a:cubicBezTo>
                  <a:pt x="1317" y="1536"/>
                  <a:pt x="1317" y="1536"/>
                  <a:pt x="1317" y="1536"/>
                </a:cubicBezTo>
                <a:lnTo>
                  <a:pt x="1317" y="892"/>
                </a:lnTo>
                <a:close/>
                <a:moveTo>
                  <a:pt x="462" y="658"/>
                </a:moveTo>
                <a:cubicBezTo>
                  <a:pt x="536" y="658"/>
                  <a:pt x="606" y="629"/>
                  <a:pt x="658" y="576"/>
                </a:cubicBezTo>
                <a:cubicBezTo>
                  <a:pt x="711" y="524"/>
                  <a:pt x="740" y="454"/>
                  <a:pt x="740" y="380"/>
                </a:cubicBezTo>
                <a:cubicBezTo>
                  <a:pt x="740" y="305"/>
                  <a:pt x="711" y="235"/>
                  <a:pt x="658" y="183"/>
                </a:cubicBezTo>
                <a:cubicBezTo>
                  <a:pt x="606" y="130"/>
                  <a:pt x="536" y="101"/>
                  <a:pt x="462" y="101"/>
                </a:cubicBezTo>
                <a:cubicBezTo>
                  <a:pt x="387" y="101"/>
                  <a:pt x="317" y="130"/>
                  <a:pt x="265" y="183"/>
                </a:cubicBezTo>
                <a:cubicBezTo>
                  <a:pt x="212" y="235"/>
                  <a:pt x="183" y="305"/>
                  <a:pt x="183" y="380"/>
                </a:cubicBezTo>
                <a:cubicBezTo>
                  <a:pt x="183" y="454"/>
                  <a:pt x="212" y="524"/>
                  <a:pt x="265" y="576"/>
                </a:cubicBezTo>
                <a:cubicBezTo>
                  <a:pt x="317" y="629"/>
                  <a:pt x="387" y="658"/>
                  <a:pt x="462" y="658"/>
                </a:cubicBezTo>
                <a:close/>
                <a:moveTo>
                  <a:pt x="462" y="170"/>
                </a:moveTo>
                <a:cubicBezTo>
                  <a:pt x="577" y="170"/>
                  <a:pt x="671" y="264"/>
                  <a:pt x="671" y="380"/>
                </a:cubicBezTo>
                <a:cubicBezTo>
                  <a:pt x="671" y="495"/>
                  <a:pt x="577" y="589"/>
                  <a:pt x="462" y="589"/>
                </a:cubicBezTo>
                <a:cubicBezTo>
                  <a:pt x="346" y="589"/>
                  <a:pt x="252" y="495"/>
                  <a:pt x="252" y="380"/>
                </a:cubicBezTo>
                <a:cubicBezTo>
                  <a:pt x="252" y="264"/>
                  <a:pt x="346" y="170"/>
                  <a:pt x="462" y="170"/>
                </a:cubicBezTo>
                <a:close/>
                <a:moveTo>
                  <a:pt x="179" y="993"/>
                </a:moveTo>
                <a:cubicBezTo>
                  <a:pt x="248" y="993"/>
                  <a:pt x="248" y="993"/>
                  <a:pt x="248" y="993"/>
                </a:cubicBezTo>
                <a:cubicBezTo>
                  <a:pt x="248" y="1536"/>
                  <a:pt x="248" y="1536"/>
                  <a:pt x="248" y="1536"/>
                </a:cubicBezTo>
                <a:cubicBezTo>
                  <a:pt x="179" y="1536"/>
                  <a:pt x="179" y="1536"/>
                  <a:pt x="179" y="1536"/>
                </a:cubicBezTo>
                <a:lnTo>
                  <a:pt x="179" y="993"/>
                </a:lnTo>
                <a:close/>
                <a:moveTo>
                  <a:pt x="1692" y="658"/>
                </a:moveTo>
                <a:cubicBezTo>
                  <a:pt x="1767" y="658"/>
                  <a:pt x="1837" y="629"/>
                  <a:pt x="1889" y="576"/>
                </a:cubicBezTo>
                <a:cubicBezTo>
                  <a:pt x="1942" y="524"/>
                  <a:pt x="1971" y="454"/>
                  <a:pt x="1971" y="380"/>
                </a:cubicBezTo>
                <a:cubicBezTo>
                  <a:pt x="1971" y="305"/>
                  <a:pt x="1942" y="235"/>
                  <a:pt x="1889" y="183"/>
                </a:cubicBezTo>
                <a:cubicBezTo>
                  <a:pt x="1837" y="130"/>
                  <a:pt x="1767" y="101"/>
                  <a:pt x="1692" y="101"/>
                </a:cubicBezTo>
                <a:cubicBezTo>
                  <a:pt x="1618" y="101"/>
                  <a:pt x="1548" y="130"/>
                  <a:pt x="1496" y="183"/>
                </a:cubicBezTo>
                <a:cubicBezTo>
                  <a:pt x="1443" y="235"/>
                  <a:pt x="1414" y="305"/>
                  <a:pt x="1414" y="380"/>
                </a:cubicBezTo>
                <a:cubicBezTo>
                  <a:pt x="1414" y="454"/>
                  <a:pt x="1443" y="524"/>
                  <a:pt x="1496" y="576"/>
                </a:cubicBezTo>
                <a:cubicBezTo>
                  <a:pt x="1548" y="629"/>
                  <a:pt x="1618" y="658"/>
                  <a:pt x="1692" y="658"/>
                </a:cubicBezTo>
                <a:close/>
                <a:moveTo>
                  <a:pt x="1692" y="170"/>
                </a:moveTo>
                <a:cubicBezTo>
                  <a:pt x="1808" y="170"/>
                  <a:pt x="1902" y="264"/>
                  <a:pt x="1902" y="380"/>
                </a:cubicBezTo>
                <a:cubicBezTo>
                  <a:pt x="1902" y="495"/>
                  <a:pt x="1808" y="589"/>
                  <a:pt x="1692" y="589"/>
                </a:cubicBezTo>
                <a:cubicBezTo>
                  <a:pt x="1577" y="589"/>
                  <a:pt x="1483" y="495"/>
                  <a:pt x="1483" y="380"/>
                </a:cubicBezTo>
                <a:cubicBezTo>
                  <a:pt x="1483" y="264"/>
                  <a:pt x="1577" y="170"/>
                  <a:pt x="1692" y="170"/>
                </a:cubicBezTo>
                <a:close/>
                <a:moveTo>
                  <a:pt x="2154" y="923"/>
                </a:moveTo>
                <a:cubicBezTo>
                  <a:pt x="2154" y="1092"/>
                  <a:pt x="2154" y="1092"/>
                  <a:pt x="2154" y="1092"/>
                </a:cubicBezTo>
                <a:cubicBezTo>
                  <a:pt x="2154" y="1536"/>
                  <a:pt x="2154" y="1536"/>
                  <a:pt x="2154" y="1536"/>
                </a:cubicBezTo>
                <a:cubicBezTo>
                  <a:pt x="2086" y="1536"/>
                  <a:pt x="2086" y="1536"/>
                  <a:pt x="2086" y="1536"/>
                </a:cubicBezTo>
                <a:cubicBezTo>
                  <a:pt x="2086" y="923"/>
                  <a:pt x="2086" y="923"/>
                  <a:pt x="2086" y="923"/>
                </a:cubicBezTo>
                <a:cubicBezTo>
                  <a:pt x="2086" y="853"/>
                  <a:pt x="2031" y="798"/>
                  <a:pt x="1960" y="798"/>
                </a:cubicBezTo>
                <a:cubicBezTo>
                  <a:pt x="1562" y="798"/>
                  <a:pt x="1562" y="798"/>
                  <a:pt x="1562" y="798"/>
                </a:cubicBezTo>
                <a:cubicBezTo>
                  <a:pt x="1563" y="805"/>
                  <a:pt x="1564" y="813"/>
                  <a:pt x="1564" y="821"/>
                </a:cubicBezTo>
                <a:cubicBezTo>
                  <a:pt x="1564" y="991"/>
                  <a:pt x="1564" y="991"/>
                  <a:pt x="1564" y="991"/>
                </a:cubicBezTo>
                <a:cubicBezTo>
                  <a:pt x="1564" y="1536"/>
                  <a:pt x="1564" y="1536"/>
                  <a:pt x="1564" y="1536"/>
                </a:cubicBezTo>
                <a:cubicBezTo>
                  <a:pt x="1496" y="1536"/>
                  <a:pt x="1496" y="1536"/>
                  <a:pt x="1496" y="1536"/>
                </a:cubicBezTo>
                <a:cubicBezTo>
                  <a:pt x="1496" y="821"/>
                  <a:pt x="1496" y="821"/>
                  <a:pt x="1496" y="821"/>
                </a:cubicBezTo>
                <a:cubicBezTo>
                  <a:pt x="1496" y="751"/>
                  <a:pt x="1441" y="696"/>
                  <a:pt x="1371" y="696"/>
                </a:cubicBezTo>
                <a:cubicBezTo>
                  <a:pt x="785" y="696"/>
                  <a:pt x="785" y="696"/>
                  <a:pt x="785" y="696"/>
                </a:cubicBezTo>
                <a:cubicBezTo>
                  <a:pt x="714" y="696"/>
                  <a:pt x="659" y="751"/>
                  <a:pt x="659" y="821"/>
                </a:cubicBezTo>
                <a:cubicBezTo>
                  <a:pt x="660" y="991"/>
                  <a:pt x="660" y="991"/>
                  <a:pt x="660" y="991"/>
                </a:cubicBezTo>
                <a:cubicBezTo>
                  <a:pt x="660" y="1536"/>
                  <a:pt x="660" y="1536"/>
                  <a:pt x="660" y="1536"/>
                </a:cubicBezTo>
                <a:cubicBezTo>
                  <a:pt x="591" y="1536"/>
                  <a:pt x="591" y="1536"/>
                  <a:pt x="591" y="1536"/>
                </a:cubicBezTo>
                <a:cubicBezTo>
                  <a:pt x="591" y="821"/>
                  <a:pt x="591" y="821"/>
                  <a:pt x="591" y="821"/>
                </a:cubicBezTo>
                <a:cubicBezTo>
                  <a:pt x="591" y="813"/>
                  <a:pt x="592" y="805"/>
                  <a:pt x="593" y="798"/>
                </a:cubicBezTo>
                <a:cubicBezTo>
                  <a:pt x="194" y="798"/>
                  <a:pt x="194" y="798"/>
                  <a:pt x="194" y="798"/>
                </a:cubicBezTo>
                <a:cubicBezTo>
                  <a:pt x="123" y="798"/>
                  <a:pt x="68" y="853"/>
                  <a:pt x="68" y="923"/>
                </a:cubicBezTo>
                <a:cubicBezTo>
                  <a:pt x="68" y="1092"/>
                  <a:pt x="68" y="1092"/>
                  <a:pt x="68" y="1092"/>
                </a:cubicBezTo>
                <a:cubicBezTo>
                  <a:pt x="68" y="1536"/>
                  <a:pt x="68" y="1536"/>
                  <a:pt x="68" y="1536"/>
                </a:cubicBezTo>
                <a:cubicBezTo>
                  <a:pt x="0" y="1536"/>
                  <a:pt x="0" y="1536"/>
                  <a:pt x="0" y="1536"/>
                </a:cubicBezTo>
                <a:cubicBezTo>
                  <a:pt x="0" y="923"/>
                  <a:pt x="0" y="923"/>
                  <a:pt x="0" y="923"/>
                </a:cubicBezTo>
                <a:cubicBezTo>
                  <a:pt x="0" y="870"/>
                  <a:pt x="20" y="821"/>
                  <a:pt x="57" y="785"/>
                </a:cubicBezTo>
                <a:cubicBezTo>
                  <a:pt x="93" y="749"/>
                  <a:pt x="142" y="729"/>
                  <a:pt x="194" y="729"/>
                </a:cubicBezTo>
                <a:cubicBezTo>
                  <a:pt x="615" y="729"/>
                  <a:pt x="615" y="729"/>
                  <a:pt x="615" y="729"/>
                </a:cubicBezTo>
                <a:cubicBezTo>
                  <a:pt x="624" y="713"/>
                  <a:pt x="634" y="697"/>
                  <a:pt x="648" y="684"/>
                </a:cubicBezTo>
                <a:cubicBezTo>
                  <a:pt x="684" y="648"/>
                  <a:pt x="733" y="628"/>
                  <a:pt x="785" y="628"/>
                </a:cubicBezTo>
                <a:cubicBezTo>
                  <a:pt x="1371" y="628"/>
                  <a:pt x="1371" y="628"/>
                  <a:pt x="1371" y="628"/>
                </a:cubicBezTo>
                <a:cubicBezTo>
                  <a:pt x="1423" y="628"/>
                  <a:pt x="1471" y="648"/>
                  <a:pt x="1507" y="684"/>
                </a:cubicBezTo>
                <a:cubicBezTo>
                  <a:pt x="1521" y="697"/>
                  <a:pt x="1531" y="713"/>
                  <a:pt x="1540" y="729"/>
                </a:cubicBezTo>
                <a:cubicBezTo>
                  <a:pt x="1960" y="729"/>
                  <a:pt x="1960" y="729"/>
                  <a:pt x="1960" y="729"/>
                </a:cubicBezTo>
                <a:cubicBezTo>
                  <a:pt x="2012" y="729"/>
                  <a:pt x="2061" y="749"/>
                  <a:pt x="2097" y="785"/>
                </a:cubicBezTo>
                <a:cubicBezTo>
                  <a:pt x="2134" y="821"/>
                  <a:pt x="2154" y="870"/>
                  <a:pt x="2154" y="923"/>
                </a:cubicBezTo>
                <a:close/>
                <a:moveTo>
                  <a:pt x="1907" y="993"/>
                </a:moveTo>
                <a:cubicBezTo>
                  <a:pt x="1976" y="993"/>
                  <a:pt x="1976" y="993"/>
                  <a:pt x="1976" y="993"/>
                </a:cubicBezTo>
                <a:cubicBezTo>
                  <a:pt x="1976" y="1536"/>
                  <a:pt x="1976" y="1536"/>
                  <a:pt x="1976" y="1536"/>
                </a:cubicBezTo>
                <a:cubicBezTo>
                  <a:pt x="1907" y="1536"/>
                  <a:pt x="1907" y="1536"/>
                  <a:pt x="1907" y="1536"/>
                </a:cubicBezTo>
                <a:lnTo>
                  <a:pt x="1907" y="9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0D845A58-946A-42F4-B150-9E2B81374A98}"/>
              </a:ext>
            </a:extLst>
          </p:cNvPr>
          <p:cNvSpPr txBox="1"/>
          <p:nvPr/>
        </p:nvSpPr>
        <p:spPr>
          <a:xfrm>
            <a:off x="1240599" y="4309941"/>
            <a:ext cx="2260314" cy="553998"/>
          </a:xfrm>
          <a:prstGeom prst="rect">
            <a:avLst/>
          </a:prstGeom>
          <a:noFill/>
        </p:spPr>
        <p:txBody>
          <a:bodyPr wrap="square" lIns="0" tIns="0" rIns="0" bIns="0" rtlCol="0">
            <a:spAutoFit/>
          </a:bodyPr>
          <a:lstStyle/>
          <a:p>
            <a:pPr algn="ctr"/>
            <a:r>
              <a:rPr lang="en-US"/>
              <a:t>Lost revenue from days offline</a:t>
            </a:r>
          </a:p>
        </p:txBody>
      </p:sp>
      <p:sp>
        <p:nvSpPr>
          <p:cNvPr id="9" name="TextBox 8">
            <a:extLst>
              <a:ext uri="{FF2B5EF4-FFF2-40B4-BE49-F238E27FC236}">
                <a16:creationId xmlns:a16="http://schemas.microsoft.com/office/drawing/2014/main" id="{AAF7611D-C27F-4F15-8C57-9BC4D6EA4867}"/>
              </a:ext>
            </a:extLst>
          </p:cNvPr>
          <p:cNvSpPr txBox="1"/>
          <p:nvPr/>
        </p:nvSpPr>
        <p:spPr>
          <a:xfrm>
            <a:off x="4555868" y="4309941"/>
            <a:ext cx="3239267" cy="553998"/>
          </a:xfrm>
          <a:prstGeom prst="rect">
            <a:avLst/>
          </a:prstGeom>
          <a:noFill/>
        </p:spPr>
        <p:txBody>
          <a:bodyPr wrap="square" lIns="0" tIns="0" rIns="0" bIns="0" rtlCol="0">
            <a:spAutoFit/>
          </a:bodyPr>
          <a:lstStyle/>
          <a:p>
            <a:pPr algn="ctr"/>
            <a:r>
              <a:rPr lang="en-US">
                <a:solidFill>
                  <a:schemeClr val="tx2"/>
                </a:solidFill>
              </a:rPr>
              <a:t>Ransomware changes</a:t>
            </a:r>
          </a:p>
          <a:p>
            <a:pPr algn="ctr"/>
            <a:r>
              <a:rPr lang="en-US">
                <a:solidFill>
                  <a:schemeClr val="tx2"/>
                </a:solidFill>
              </a:rPr>
              <a:t>(i.e. Bitcoin’s traceability) </a:t>
            </a:r>
          </a:p>
        </p:txBody>
      </p:sp>
      <p:sp>
        <p:nvSpPr>
          <p:cNvPr id="21" name="Oval 20">
            <a:extLst>
              <a:ext uri="{FF2B5EF4-FFF2-40B4-BE49-F238E27FC236}">
                <a16:creationId xmlns:a16="http://schemas.microsoft.com/office/drawing/2014/main" id="{06FDE05C-E147-40BE-88A2-A4B44A56B2D3}"/>
              </a:ext>
            </a:extLst>
          </p:cNvPr>
          <p:cNvSpPr/>
          <p:nvPr/>
        </p:nvSpPr>
        <p:spPr bwMode="gray">
          <a:xfrm>
            <a:off x="3576175" y="3212693"/>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3" name="Oval 22">
            <a:extLst>
              <a:ext uri="{FF2B5EF4-FFF2-40B4-BE49-F238E27FC236}">
                <a16:creationId xmlns:a16="http://schemas.microsoft.com/office/drawing/2014/main" id="{FC7602C6-3C93-45CD-BE17-E870BCB9B82A}"/>
              </a:ext>
            </a:extLst>
          </p:cNvPr>
          <p:cNvSpPr/>
          <p:nvPr/>
        </p:nvSpPr>
        <p:spPr bwMode="gray">
          <a:xfrm>
            <a:off x="4756601" y="3200592"/>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4" name="Oval 23">
            <a:extLst>
              <a:ext uri="{FF2B5EF4-FFF2-40B4-BE49-F238E27FC236}">
                <a16:creationId xmlns:a16="http://schemas.microsoft.com/office/drawing/2014/main" id="{44FAA0A2-FDD8-43AD-AB04-8FC9D9B7FE50}"/>
              </a:ext>
            </a:extLst>
          </p:cNvPr>
          <p:cNvSpPr/>
          <p:nvPr/>
        </p:nvSpPr>
        <p:spPr bwMode="gray">
          <a:xfrm>
            <a:off x="7460843" y="3208652"/>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5" name="Oval 24">
            <a:extLst>
              <a:ext uri="{FF2B5EF4-FFF2-40B4-BE49-F238E27FC236}">
                <a16:creationId xmlns:a16="http://schemas.microsoft.com/office/drawing/2014/main" id="{7EEF5C43-9704-48AC-9156-75AA51E38A9D}"/>
              </a:ext>
            </a:extLst>
          </p:cNvPr>
          <p:cNvSpPr/>
          <p:nvPr/>
        </p:nvSpPr>
        <p:spPr bwMode="gray">
          <a:xfrm>
            <a:off x="8042586" y="3208651"/>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6" name="Oval 25">
            <a:extLst>
              <a:ext uri="{FF2B5EF4-FFF2-40B4-BE49-F238E27FC236}">
                <a16:creationId xmlns:a16="http://schemas.microsoft.com/office/drawing/2014/main" id="{62BC809D-C6E7-4934-BA78-F8828E0983DC}"/>
              </a:ext>
            </a:extLst>
          </p:cNvPr>
          <p:cNvSpPr/>
          <p:nvPr/>
        </p:nvSpPr>
        <p:spPr bwMode="gray">
          <a:xfrm>
            <a:off x="8610627" y="3208651"/>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8" name="TextBox 17">
            <a:extLst>
              <a:ext uri="{FF2B5EF4-FFF2-40B4-BE49-F238E27FC236}">
                <a16:creationId xmlns:a16="http://schemas.microsoft.com/office/drawing/2014/main" id="{C6DD45CC-81A8-4A34-B999-91833DA39661}"/>
              </a:ext>
            </a:extLst>
          </p:cNvPr>
          <p:cNvSpPr txBox="1"/>
          <p:nvPr/>
        </p:nvSpPr>
        <p:spPr>
          <a:xfrm>
            <a:off x="3250179" y="1095346"/>
            <a:ext cx="5691642" cy="369332"/>
          </a:xfrm>
          <a:prstGeom prst="rect">
            <a:avLst/>
          </a:prstGeom>
          <a:noFill/>
        </p:spPr>
        <p:txBody>
          <a:bodyPr wrap="square" lIns="0" tIns="0" rIns="0" bIns="0" rtlCol="0">
            <a:spAutoFit/>
          </a:bodyPr>
          <a:lstStyle/>
          <a:p>
            <a:pPr algn="l"/>
            <a:r>
              <a:rPr lang="en-US" sz="2400" b="1" dirty="0">
                <a:solidFill>
                  <a:schemeClr val="tx2"/>
                </a:solidFill>
              </a:rPr>
              <a:t>What other costs would you consider?</a:t>
            </a:r>
          </a:p>
        </p:txBody>
      </p:sp>
      <p:sp>
        <p:nvSpPr>
          <p:cNvPr id="29" name="Oval 28">
            <a:extLst>
              <a:ext uri="{FF2B5EF4-FFF2-40B4-BE49-F238E27FC236}">
                <a16:creationId xmlns:a16="http://schemas.microsoft.com/office/drawing/2014/main" id="{449B6899-93D8-41BC-AD3D-075A0DAA8716}"/>
              </a:ext>
            </a:extLst>
          </p:cNvPr>
          <p:cNvSpPr/>
          <p:nvPr/>
        </p:nvSpPr>
        <p:spPr bwMode="gray">
          <a:xfrm>
            <a:off x="4216220" y="3208650"/>
            <a:ext cx="133564" cy="144239"/>
          </a:xfrm>
          <a:prstGeom prst="ellips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cxnSp>
        <p:nvCxnSpPr>
          <p:cNvPr id="22" name="Straight Connector 21">
            <a:extLst>
              <a:ext uri="{FF2B5EF4-FFF2-40B4-BE49-F238E27FC236}">
                <a16:creationId xmlns:a16="http://schemas.microsoft.com/office/drawing/2014/main" id="{3A5DCA4A-AB06-468A-AC9B-C85C1D4B2A98}"/>
              </a:ext>
            </a:extLst>
          </p:cNvPr>
          <p:cNvCxnSpPr>
            <a:cxnSpLocks/>
          </p:cNvCxnSpPr>
          <p:nvPr/>
        </p:nvCxnSpPr>
        <p:spPr>
          <a:xfrm>
            <a:off x="3448783" y="558077"/>
            <a:ext cx="7450481" cy="0"/>
          </a:xfrm>
          <a:prstGeom prst="line">
            <a:avLst/>
          </a:prstGeom>
          <a:ln w="12700" cmpd="sng">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69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9"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D974-A623-42E7-884E-F54C00D29FE5}"/>
              </a:ext>
            </a:extLst>
          </p:cNvPr>
          <p:cNvSpPr>
            <a:spLocks noGrp="1"/>
          </p:cNvSpPr>
          <p:nvPr>
            <p:ph type="title"/>
          </p:nvPr>
        </p:nvSpPr>
        <p:spPr>
          <a:xfrm>
            <a:off x="883578" y="1573357"/>
            <a:ext cx="10972800" cy="822960"/>
          </a:xfrm>
        </p:spPr>
        <p:txBody>
          <a:bodyPr/>
          <a:lstStyle/>
          <a:p>
            <a:r>
              <a:rPr lang="en-US"/>
              <a:t>Recent Updates – Kaseya</a:t>
            </a:r>
          </a:p>
        </p:txBody>
      </p:sp>
      <p:sp>
        <p:nvSpPr>
          <p:cNvPr id="3" name="Footer Placeholder 2">
            <a:extLst>
              <a:ext uri="{FF2B5EF4-FFF2-40B4-BE49-F238E27FC236}">
                <a16:creationId xmlns:a16="http://schemas.microsoft.com/office/drawing/2014/main" id="{91E86DFF-0CB5-4CB5-BBD0-27D82B11FADE}"/>
              </a:ext>
            </a:extLst>
          </p:cNvPr>
          <p:cNvSpPr>
            <a:spLocks noGrp="1"/>
          </p:cNvSpPr>
          <p:nvPr>
            <p:ph type="ftr" sz="quarter" idx="11"/>
          </p:nvPr>
        </p:nvSpPr>
        <p:spPr/>
        <p:txBody>
          <a:bodyPr/>
          <a:lstStyle/>
          <a:p>
            <a:r>
              <a:rPr lang="en-US"/>
              <a:t>©2019 CVS Health and/or one of its affiliates: Confidential &amp; Proprietary</a:t>
            </a:r>
          </a:p>
        </p:txBody>
      </p:sp>
      <p:sp>
        <p:nvSpPr>
          <p:cNvPr id="4" name="Slide Number Placeholder 3">
            <a:extLst>
              <a:ext uri="{FF2B5EF4-FFF2-40B4-BE49-F238E27FC236}">
                <a16:creationId xmlns:a16="http://schemas.microsoft.com/office/drawing/2014/main" id="{F6269190-95CC-4D6C-9048-2223689D05DF}"/>
              </a:ext>
            </a:extLst>
          </p:cNvPr>
          <p:cNvSpPr>
            <a:spLocks noGrp="1"/>
          </p:cNvSpPr>
          <p:nvPr>
            <p:ph type="sldNum" sz="quarter" idx="4"/>
          </p:nvPr>
        </p:nvSpPr>
        <p:spPr/>
        <p:txBody>
          <a:bodyPr/>
          <a:lstStyle/>
          <a:p>
            <a:fld id="{4D467D88-DCFD-354C-96A5-D863D5E9364D}" type="slidenum">
              <a:rPr lang="en-US" smtClean="0"/>
              <a:pPr/>
              <a:t>27</a:t>
            </a:fld>
            <a:endParaRPr lang="en-US"/>
          </a:p>
        </p:txBody>
      </p:sp>
      <p:sp>
        <p:nvSpPr>
          <p:cNvPr id="6" name="TextBox 5">
            <a:extLst>
              <a:ext uri="{FF2B5EF4-FFF2-40B4-BE49-F238E27FC236}">
                <a16:creationId xmlns:a16="http://schemas.microsoft.com/office/drawing/2014/main" id="{58F5EE66-2AE6-493C-9706-00F3630D30B2}"/>
              </a:ext>
            </a:extLst>
          </p:cNvPr>
          <p:cNvSpPr txBox="1"/>
          <p:nvPr/>
        </p:nvSpPr>
        <p:spPr>
          <a:xfrm>
            <a:off x="2083941" y="2396317"/>
            <a:ext cx="8024117" cy="2154436"/>
          </a:xfrm>
          <a:prstGeom prst="rect">
            <a:avLst/>
          </a:prstGeom>
          <a:noFill/>
        </p:spPr>
        <p:txBody>
          <a:bodyPr wrap="square" lIns="0" tIns="0" rIns="0" bIns="0" rtlCol="0">
            <a:spAutoFit/>
          </a:bodyPr>
          <a:lstStyle/>
          <a:p>
            <a:r>
              <a:rPr lang="en-US" sz="2000">
                <a:latin typeface="CVS Health Sans" panose="020B0504020202020204" pitchFamily="34" charset="0"/>
              </a:rPr>
              <a:t>On July 21, Kaseya announced they had obtained a universal decryption key from a third party, and they would be working to distribute it to their affected customers.</a:t>
            </a:r>
          </a:p>
          <a:p>
            <a:r>
              <a:rPr lang="en-US" sz="2000">
                <a:latin typeface="CVS Health Sans" panose="020B0504020202020204" pitchFamily="34" charset="0"/>
              </a:rPr>
              <a:t>For customers to gain access to the key, Kaseya required the signing of a nondisclosure agreement. This led many to believe Kaseya paid the ransom to the attackers for the decryption key. Kaseya has outwardly denied these claims.</a:t>
            </a:r>
          </a:p>
        </p:txBody>
      </p:sp>
      <p:sp>
        <p:nvSpPr>
          <p:cNvPr id="7" name="TextBox 6">
            <a:extLst>
              <a:ext uri="{FF2B5EF4-FFF2-40B4-BE49-F238E27FC236}">
                <a16:creationId xmlns:a16="http://schemas.microsoft.com/office/drawing/2014/main" id="{F19066F9-7240-4439-AD57-52A28D1A4CB6}"/>
              </a:ext>
            </a:extLst>
          </p:cNvPr>
          <p:cNvSpPr txBox="1"/>
          <p:nvPr/>
        </p:nvSpPr>
        <p:spPr>
          <a:xfrm>
            <a:off x="4894898" y="5293410"/>
            <a:ext cx="5691642" cy="369332"/>
          </a:xfrm>
          <a:prstGeom prst="rect">
            <a:avLst/>
          </a:prstGeom>
          <a:noFill/>
        </p:spPr>
        <p:txBody>
          <a:bodyPr wrap="square" lIns="0" tIns="0" rIns="0" bIns="0" rtlCol="0">
            <a:spAutoFit/>
          </a:bodyPr>
          <a:lstStyle/>
          <a:p>
            <a:pPr algn="l"/>
            <a:r>
              <a:rPr lang="en-US" sz="2400" b="1">
                <a:solidFill>
                  <a:schemeClr val="bg2">
                    <a:lumMod val="25000"/>
                  </a:schemeClr>
                </a:solidFill>
              </a:rPr>
              <a:t>What do you think?</a:t>
            </a:r>
          </a:p>
        </p:txBody>
      </p:sp>
      <p:cxnSp>
        <p:nvCxnSpPr>
          <p:cNvPr id="8" name="Straight Connector 7">
            <a:extLst>
              <a:ext uri="{FF2B5EF4-FFF2-40B4-BE49-F238E27FC236}">
                <a16:creationId xmlns:a16="http://schemas.microsoft.com/office/drawing/2014/main" id="{2A7C4FF0-429D-442C-B0C3-A63A375F408C}"/>
              </a:ext>
            </a:extLst>
          </p:cNvPr>
          <p:cNvCxnSpPr>
            <a:cxnSpLocks/>
          </p:cNvCxnSpPr>
          <p:nvPr/>
        </p:nvCxnSpPr>
        <p:spPr>
          <a:xfrm>
            <a:off x="5104540" y="1729330"/>
            <a:ext cx="6648548" cy="0"/>
          </a:xfrm>
          <a:prstGeom prst="line">
            <a:avLst/>
          </a:prstGeom>
          <a:ln w="127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36" name="Graphic 35" descr="Key">
            <a:extLst>
              <a:ext uri="{FF2B5EF4-FFF2-40B4-BE49-F238E27FC236}">
                <a16:creationId xmlns:a16="http://schemas.microsoft.com/office/drawing/2014/main" id="{27498216-0F90-4EA6-A1DA-866D0CA0D7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866563" y="449171"/>
            <a:ext cx="914400" cy="914400"/>
          </a:xfrm>
          <a:prstGeom prst="rect">
            <a:avLst/>
          </a:prstGeom>
        </p:spPr>
      </p:pic>
    </p:spTree>
    <p:extLst>
      <p:ext uri="{BB962C8B-B14F-4D97-AF65-F5344CB8AC3E}">
        <p14:creationId xmlns:p14="http://schemas.microsoft.com/office/powerpoint/2010/main" val="14485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D974-A623-42E7-884E-F54C00D29FE5}"/>
              </a:ext>
            </a:extLst>
          </p:cNvPr>
          <p:cNvSpPr>
            <a:spLocks noGrp="1"/>
          </p:cNvSpPr>
          <p:nvPr>
            <p:ph type="title"/>
          </p:nvPr>
        </p:nvSpPr>
        <p:spPr/>
        <p:txBody>
          <a:bodyPr/>
          <a:lstStyle/>
          <a:p>
            <a:r>
              <a:rPr lang="en-US"/>
              <a:t>Recent Updates – The Attackers</a:t>
            </a:r>
          </a:p>
        </p:txBody>
      </p:sp>
      <p:sp>
        <p:nvSpPr>
          <p:cNvPr id="3" name="Footer Placeholder 2">
            <a:extLst>
              <a:ext uri="{FF2B5EF4-FFF2-40B4-BE49-F238E27FC236}">
                <a16:creationId xmlns:a16="http://schemas.microsoft.com/office/drawing/2014/main" id="{91E86DFF-0CB5-4CB5-BBD0-27D82B11FADE}"/>
              </a:ext>
            </a:extLst>
          </p:cNvPr>
          <p:cNvSpPr>
            <a:spLocks noGrp="1"/>
          </p:cNvSpPr>
          <p:nvPr>
            <p:ph type="ftr" sz="quarter" idx="11"/>
          </p:nvPr>
        </p:nvSpPr>
        <p:spPr/>
        <p:txBody>
          <a:bodyPr/>
          <a:lstStyle/>
          <a:p>
            <a:r>
              <a:rPr lang="en-US"/>
              <a:t>©2019 CVS Health and/or one of its affiliates: Confidential &amp; Proprietary</a:t>
            </a:r>
          </a:p>
        </p:txBody>
      </p:sp>
      <p:sp>
        <p:nvSpPr>
          <p:cNvPr id="4" name="Slide Number Placeholder 3">
            <a:extLst>
              <a:ext uri="{FF2B5EF4-FFF2-40B4-BE49-F238E27FC236}">
                <a16:creationId xmlns:a16="http://schemas.microsoft.com/office/drawing/2014/main" id="{F6269190-95CC-4D6C-9048-2223689D05DF}"/>
              </a:ext>
            </a:extLst>
          </p:cNvPr>
          <p:cNvSpPr>
            <a:spLocks noGrp="1"/>
          </p:cNvSpPr>
          <p:nvPr>
            <p:ph type="sldNum" sz="quarter" idx="4"/>
          </p:nvPr>
        </p:nvSpPr>
        <p:spPr/>
        <p:txBody>
          <a:bodyPr/>
          <a:lstStyle/>
          <a:p>
            <a:fld id="{4D467D88-DCFD-354C-96A5-D863D5E9364D}" type="slidenum">
              <a:rPr lang="en-US" smtClean="0"/>
              <a:pPr/>
              <a:t>28</a:t>
            </a:fld>
            <a:endParaRPr lang="en-US"/>
          </a:p>
        </p:txBody>
      </p:sp>
      <p:sp>
        <p:nvSpPr>
          <p:cNvPr id="5" name="Double Brace 4">
            <a:extLst>
              <a:ext uri="{FF2B5EF4-FFF2-40B4-BE49-F238E27FC236}">
                <a16:creationId xmlns:a16="http://schemas.microsoft.com/office/drawing/2014/main" id="{F418F600-C42A-4FC9-B2C4-643B095BE651}"/>
              </a:ext>
            </a:extLst>
          </p:cNvPr>
          <p:cNvSpPr/>
          <p:nvPr/>
        </p:nvSpPr>
        <p:spPr bwMode="gray">
          <a:xfrm>
            <a:off x="1465780" y="2045687"/>
            <a:ext cx="9260440" cy="2271855"/>
          </a:xfrm>
          <a:prstGeom prst="bracePair">
            <a:avLst/>
          </a:prstGeom>
          <a:noFill/>
          <a:ln w="101600" cmpd="sng">
            <a:solidFill>
              <a:schemeClr val="tx2"/>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8F5EE66-2AE6-493C-9706-00F3630D30B2}"/>
              </a:ext>
            </a:extLst>
          </p:cNvPr>
          <p:cNvSpPr txBox="1"/>
          <p:nvPr/>
        </p:nvSpPr>
        <p:spPr>
          <a:xfrm>
            <a:off x="2352782" y="2251427"/>
            <a:ext cx="8024117" cy="1846659"/>
          </a:xfrm>
          <a:prstGeom prst="rect">
            <a:avLst/>
          </a:prstGeom>
          <a:noFill/>
        </p:spPr>
        <p:txBody>
          <a:bodyPr wrap="square" lIns="0" tIns="0" rIns="0" bIns="0" rtlCol="0">
            <a:spAutoFit/>
          </a:bodyPr>
          <a:lstStyle/>
          <a:p>
            <a:r>
              <a:rPr lang="en-US" sz="2000">
                <a:latin typeface="CVS Health Sans" panose="020B0504020202020204" pitchFamily="34" charset="0"/>
              </a:rPr>
              <a:t>As of July 13, 2021, the hacker group responsible for the attack on Kaseya has gone dark online.</a:t>
            </a:r>
          </a:p>
          <a:p>
            <a:r>
              <a:rPr lang="en-US" sz="2000">
                <a:latin typeface="CVS Health Sans" panose="020B0504020202020204" pitchFamily="34" charset="0"/>
              </a:rPr>
              <a:t>Their website used to release decryption keys, accept payments, and group correspondence has disappeared.</a:t>
            </a:r>
          </a:p>
          <a:p>
            <a:r>
              <a:rPr lang="en-US" sz="2000">
                <a:latin typeface="CVS Health Sans" panose="020B0504020202020204" pitchFamily="34" charset="0"/>
              </a:rPr>
              <a:t>It is unclear whether this was due to law enforcement intervention at President Biden’s urging or a planned outage by the group.</a:t>
            </a:r>
          </a:p>
        </p:txBody>
      </p:sp>
      <p:sp>
        <p:nvSpPr>
          <p:cNvPr id="7" name="TextBox 6">
            <a:extLst>
              <a:ext uri="{FF2B5EF4-FFF2-40B4-BE49-F238E27FC236}">
                <a16:creationId xmlns:a16="http://schemas.microsoft.com/office/drawing/2014/main" id="{F19066F9-7240-4439-AD57-52A28D1A4CB6}"/>
              </a:ext>
            </a:extLst>
          </p:cNvPr>
          <p:cNvSpPr txBox="1"/>
          <p:nvPr/>
        </p:nvSpPr>
        <p:spPr>
          <a:xfrm>
            <a:off x="4849643" y="1246013"/>
            <a:ext cx="5691642" cy="369332"/>
          </a:xfrm>
          <a:prstGeom prst="rect">
            <a:avLst/>
          </a:prstGeom>
          <a:noFill/>
        </p:spPr>
        <p:txBody>
          <a:bodyPr wrap="square" lIns="0" tIns="0" rIns="0" bIns="0" rtlCol="0">
            <a:spAutoFit/>
          </a:bodyPr>
          <a:lstStyle/>
          <a:p>
            <a:pPr algn="l"/>
            <a:r>
              <a:rPr lang="en-US" sz="2400" b="1">
                <a:solidFill>
                  <a:schemeClr val="bg2">
                    <a:lumMod val="25000"/>
                  </a:schemeClr>
                </a:solidFill>
              </a:rPr>
              <a:t>What do you think?</a:t>
            </a:r>
          </a:p>
        </p:txBody>
      </p:sp>
      <p:cxnSp>
        <p:nvCxnSpPr>
          <p:cNvPr id="8" name="Straight Connector 7">
            <a:extLst>
              <a:ext uri="{FF2B5EF4-FFF2-40B4-BE49-F238E27FC236}">
                <a16:creationId xmlns:a16="http://schemas.microsoft.com/office/drawing/2014/main" id="{2A7C4FF0-429D-442C-B0C3-A63A375F408C}"/>
              </a:ext>
            </a:extLst>
          </p:cNvPr>
          <p:cNvCxnSpPr>
            <a:cxnSpLocks/>
          </p:cNvCxnSpPr>
          <p:nvPr/>
        </p:nvCxnSpPr>
        <p:spPr>
          <a:xfrm>
            <a:off x="5849420" y="577924"/>
            <a:ext cx="6117028" cy="0"/>
          </a:xfrm>
          <a:prstGeom prst="line">
            <a:avLst/>
          </a:prstGeom>
          <a:ln w="127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Wireless router">
            <a:extLst>
              <a:ext uri="{FF2B5EF4-FFF2-40B4-BE49-F238E27FC236}">
                <a16:creationId xmlns:a16="http://schemas.microsoft.com/office/drawing/2014/main" id="{97F0E5CC-18CB-4DE7-91DB-9491B5976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7865" y="4523282"/>
            <a:ext cx="1353950" cy="1353950"/>
          </a:xfrm>
          <a:prstGeom prst="rect">
            <a:avLst/>
          </a:prstGeom>
        </p:spPr>
      </p:pic>
    </p:spTree>
    <p:extLst>
      <p:ext uri="{BB962C8B-B14F-4D97-AF65-F5344CB8AC3E}">
        <p14:creationId xmlns:p14="http://schemas.microsoft.com/office/powerpoint/2010/main" val="22475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DA7766-9A8F-4F2E-B76D-FFF5671390FA}"/>
              </a:ext>
            </a:extLst>
          </p:cNvPr>
          <p:cNvSpPr>
            <a:spLocks noGrp="1"/>
          </p:cNvSpPr>
          <p:nvPr>
            <p:ph type="ftr" sz="quarter" idx="11"/>
          </p:nvPr>
        </p:nvSpPr>
        <p:spPr/>
        <p:txBody>
          <a:bodyPr/>
          <a:lstStyle/>
          <a:p>
            <a:r>
              <a:rPr lang="en-US"/>
              <a:t>©2019 CVS Health and/or one of its affiliates: Confidential &amp; Proprietary</a:t>
            </a:r>
          </a:p>
        </p:txBody>
      </p:sp>
      <p:sp>
        <p:nvSpPr>
          <p:cNvPr id="4" name="Slide Number Placeholder 3">
            <a:extLst>
              <a:ext uri="{FF2B5EF4-FFF2-40B4-BE49-F238E27FC236}">
                <a16:creationId xmlns:a16="http://schemas.microsoft.com/office/drawing/2014/main" id="{27F8FCF1-0C22-4D0D-A3AA-5A2F5F248013}"/>
              </a:ext>
            </a:extLst>
          </p:cNvPr>
          <p:cNvSpPr>
            <a:spLocks noGrp="1"/>
          </p:cNvSpPr>
          <p:nvPr>
            <p:ph type="sldNum" sz="quarter" idx="4"/>
          </p:nvPr>
        </p:nvSpPr>
        <p:spPr/>
        <p:txBody>
          <a:bodyPr/>
          <a:lstStyle/>
          <a:p>
            <a:fld id="{4D467D88-DCFD-354C-96A5-D863D5E9364D}" type="slidenum">
              <a:rPr lang="en-US" smtClean="0"/>
              <a:pPr/>
              <a:t>29</a:t>
            </a:fld>
            <a:endParaRPr lang="en-US"/>
          </a:p>
        </p:txBody>
      </p:sp>
      <p:sp>
        <p:nvSpPr>
          <p:cNvPr id="5" name="Trapezoid 4">
            <a:extLst>
              <a:ext uri="{FF2B5EF4-FFF2-40B4-BE49-F238E27FC236}">
                <a16:creationId xmlns:a16="http://schemas.microsoft.com/office/drawing/2014/main" id="{A1714989-9BA8-481E-9867-BB516F90707F}"/>
              </a:ext>
            </a:extLst>
          </p:cNvPr>
          <p:cNvSpPr/>
          <p:nvPr/>
        </p:nvSpPr>
        <p:spPr bwMode="gray">
          <a:xfrm rot="12197029">
            <a:off x="-3678651" y="410455"/>
            <a:ext cx="8593599" cy="6635430"/>
          </a:xfrm>
          <a:prstGeom prst="trapezoid">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7" name="Isosceles Triangle 6">
            <a:extLst>
              <a:ext uri="{FF2B5EF4-FFF2-40B4-BE49-F238E27FC236}">
                <a16:creationId xmlns:a16="http://schemas.microsoft.com/office/drawing/2014/main" id="{59DC4010-CB26-4BAA-A951-20B688DDFAFF}"/>
              </a:ext>
            </a:extLst>
          </p:cNvPr>
          <p:cNvSpPr/>
          <p:nvPr/>
        </p:nvSpPr>
        <p:spPr bwMode="gray">
          <a:xfrm>
            <a:off x="2766728" y="2721917"/>
            <a:ext cx="6368901" cy="4251761"/>
          </a:xfrm>
          <a:prstGeom prst="triangle">
            <a:avLst/>
          </a:prstGeom>
          <a:solidFill>
            <a:schemeClr val="tx2">
              <a:lumMod val="60000"/>
              <a:lumOff val="4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8" name="Isosceles Triangle 7">
            <a:extLst>
              <a:ext uri="{FF2B5EF4-FFF2-40B4-BE49-F238E27FC236}">
                <a16:creationId xmlns:a16="http://schemas.microsoft.com/office/drawing/2014/main" id="{4D2CED00-C0EF-4977-BF71-A10756D76219}"/>
              </a:ext>
            </a:extLst>
          </p:cNvPr>
          <p:cNvSpPr/>
          <p:nvPr/>
        </p:nvSpPr>
        <p:spPr bwMode="gray">
          <a:xfrm rot="16825947">
            <a:off x="2030085" y="-2473787"/>
            <a:ext cx="2413207" cy="5583606"/>
          </a:xfrm>
          <a:prstGeom prst="triangle">
            <a:avLst/>
          </a:prstGeom>
          <a:solidFill>
            <a:schemeClr val="tx2">
              <a:lumMod val="40000"/>
              <a:lumOff val="6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9" name="Rectangle 8">
            <a:extLst>
              <a:ext uri="{FF2B5EF4-FFF2-40B4-BE49-F238E27FC236}">
                <a16:creationId xmlns:a16="http://schemas.microsoft.com/office/drawing/2014/main" id="{EB2923B8-0F8E-46B5-AB0D-F8E847A02F3C}"/>
              </a:ext>
            </a:extLst>
          </p:cNvPr>
          <p:cNvSpPr/>
          <p:nvPr/>
        </p:nvSpPr>
        <p:spPr>
          <a:xfrm>
            <a:off x="6215862" y="38527"/>
            <a:ext cx="6096000" cy="3323987"/>
          </a:xfrm>
          <a:prstGeom prst="rect">
            <a:avLst/>
          </a:prstGeom>
        </p:spPr>
        <p:txBody>
          <a:bodyPr>
            <a:spAutoFit/>
          </a:bodyPr>
          <a:lstStyle/>
          <a:p>
            <a:r>
              <a:rPr lang="en-US" sz="1600" u="sng">
                <a:solidFill>
                  <a:schemeClr val="tx2"/>
                </a:solidFill>
              </a:rPr>
              <a:t>Sources:</a:t>
            </a:r>
          </a:p>
          <a:p>
            <a:r>
              <a:rPr lang="en-US" sz="1600">
                <a:solidFill>
                  <a:schemeClr val="tx2"/>
                </a:solidFill>
              </a:rPr>
              <a:t>Article by CBS News on the attack:</a:t>
            </a:r>
          </a:p>
          <a:p>
            <a:r>
              <a:rPr lang="en-US" sz="1600">
                <a:solidFill>
                  <a:schemeClr val="tx2"/>
                </a:solidFill>
                <a:hlinkClick r:id="rId2"/>
              </a:rPr>
              <a:t>https://www.cbsnews.com/news/ransomware-attack-revil-hackers-demand-70-million/</a:t>
            </a:r>
            <a:r>
              <a:rPr lang="en-US" sz="1600">
                <a:solidFill>
                  <a:schemeClr val="tx2"/>
                </a:solidFill>
              </a:rPr>
              <a:t> </a:t>
            </a:r>
          </a:p>
          <a:p>
            <a:r>
              <a:rPr lang="en-US" sz="1600">
                <a:solidFill>
                  <a:schemeClr val="tx2"/>
                </a:solidFill>
              </a:rPr>
              <a:t>Kaseya Press Releases:</a:t>
            </a:r>
          </a:p>
          <a:p>
            <a:r>
              <a:rPr lang="en-US" sz="1600">
                <a:hlinkClick r:id="rId3"/>
              </a:rPr>
              <a:t>https://www.kaseya.com/potential-attack-on-kaseya-vsa</a:t>
            </a:r>
            <a:endParaRPr lang="en-US" sz="1600"/>
          </a:p>
          <a:p>
            <a:r>
              <a:rPr lang="en-US" sz="1600">
                <a:solidFill>
                  <a:schemeClr val="tx2"/>
                </a:solidFill>
              </a:rPr>
              <a:t>Attackers Go Offline:</a:t>
            </a:r>
          </a:p>
          <a:p>
            <a:r>
              <a:rPr lang="en-US" sz="1600">
                <a:solidFill>
                  <a:schemeClr val="tx2"/>
                </a:solidFill>
                <a:hlinkClick r:id="rId4"/>
              </a:rPr>
              <a:t>https://www.washingtonpost.com/technology/2021/07/13/revil-disappears-kaseya-hack/</a:t>
            </a:r>
            <a:r>
              <a:rPr lang="en-US" sz="1600">
                <a:solidFill>
                  <a:schemeClr val="tx2"/>
                </a:solidFill>
              </a:rPr>
              <a:t> </a:t>
            </a:r>
          </a:p>
          <a:p>
            <a:r>
              <a:rPr lang="en-US" sz="1600">
                <a:solidFill>
                  <a:schemeClr val="tx2"/>
                </a:solidFill>
              </a:rPr>
              <a:t>Kaseya Denies Paying Ransom:</a:t>
            </a:r>
          </a:p>
          <a:p>
            <a:r>
              <a:rPr lang="en-US" sz="1600">
                <a:hlinkClick r:id="rId5"/>
              </a:rPr>
              <a:t>https://www.zdnet.com/article/kaseya-denies-paying-ransom-for-decryptor-refuses-comment-on-nda/</a:t>
            </a:r>
            <a:r>
              <a:rPr lang="en-US" sz="1600"/>
              <a:t> </a:t>
            </a:r>
          </a:p>
          <a:p>
            <a:endParaRPr lang="en-US" sz="1600">
              <a:solidFill>
                <a:schemeClr val="tx2"/>
              </a:solidFill>
            </a:endParaRPr>
          </a:p>
        </p:txBody>
      </p:sp>
      <p:sp>
        <p:nvSpPr>
          <p:cNvPr id="10" name="Text Placeholder 2">
            <a:extLst>
              <a:ext uri="{FF2B5EF4-FFF2-40B4-BE49-F238E27FC236}">
                <a16:creationId xmlns:a16="http://schemas.microsoft.com/office/drawing/2014/main" id="{32968E26-FADF-4FAD-9D22-BF0295415F67}"/>
              </a:ext>
            </a:extLst>
          </p:cNvPr>
          <p:cNvSpPr txBox="1">
            <a:spLocks/>
          </p:cNvSpPr>
          <p:nvPr/>
        </p:nvSpPr>
        <p:spPr>
          <a:xfrm>
            <a:off x="587900" y="3105327"/>
            <a:ext cx="3449134" cy="647344"/>
          </a:xfrm>
          <a:prstGeom prst="rect">
            <a:avLst/>
          </a:prstGeom>
        </p:spPr>
        <p:txBody>
          <a:bodyPr/>
          <a:lstStyle>
            <a:lvl1pPr marL="0" indent="0" algn="l" defTabSz="457200" rtl="0" eaLnBrk="1" latinLnBrk="0" hangingPunct="1">
              <a:spcBef>
                <a:spcPts val="1800"/>
              </a:spcBef>
              <a:buClr>
                <a:srgbClr val="37BAAB"/>
              </a:buClr>
              <a:buFont typeface="Arial"/>
              <a:buNone/>
              <a:defRPr sz="1800" b="1" kern="1200">
                <a:solidFill>
                  <a:schemeClr val="tx1"/>
                </a:solidFill>
                <a:latin typeface="+mn-lt"/>
                <a:ea typeface="+mn-ea"/>
                <a:cs typeface="+mn-cs"/>
              </a:defRPr>
            </a:lvl1pPr>
            <a:lvl2pPr marL="228600" indent="-228600" algn="l" defTabSz="457200" rtl="0" eaLnBrk="1" latinLnBrk="0" hangingPunct="1">
              <a:spcBef>
                <a:spcPts val="1200"/>
              </a:spcBef>
              <a:buClr>
                <a:srgbClr val="37BAAB"/>
              </a:buClr>
              <a:buFont typeface="Arial"/>
              <a:buChar char="•"/>
              <a:defRPr sz="1800" kern="1200">
                <a:solidFill>
                  <a:schemeClr val="tx1"/>
                </a:solidFill>
                <a:latin typeface="+mn-lt"/>
                <a:ea typeface="+mn-ea"/>
                <a:cs typeface="+mn-cs"/>
              </a:defRPr>
            </a:lvl2pPr>
            <a:lvl3pPr marL="548640" indent="-228600" algn="l" defTabSz="457200" rtl="0" eaLnBrk="1" latinLnBrk="0" hangingPunct="1">
              <a:spcBef>
                <a:spcPts val="600"/>
              </a:spcBef>
              <a:buClr>
                <a:srgbClr val="37BAAB"/>
              </a:buClr>
              <a:buFont typeface="Lucida Grande"/>
              <a:buChar char="–"/>
              <a:defRPr sz="1600" kern="1200">
                <a:solidFill>
                  <a:schemeClr val="tx1">
                    <a:lumMod val="75000"/>
                    <a:lumOff val="25000"/>
                  </a:schemeClr>
                </a:solidFill>
                <a:latin typeface="+mn-lt"/>
                <a:ea typeface="+mn-ea"/>
                <a:cs typeface="+mn-cs"/>
              </a:defRPr>
            </a:lvl3pPr>
            <a:lvl4pPr marL="914400" indent="-228600" algn="l" defTabSz="457200" rtl="0" eaLnBrk="1" latinLnBrk="0" hangingPunct="1">
              <a:spcBef>
                <a:spcPts val="600"/>
              </a:spcBef>
              <a:buClr>
                <a:srgbClr val="37BAAB"/>
              </a:buClr>
              <a:buFont typeface="Arial"/>
              <a:buChar char="•"/>
              <a:defRPr sz="1600" kern="1200">
                <a:solidFill>
                  <a:schemeClr val="tx1">
                    <a:lumMod val="75000"/>
                    <a:lumOff val="25000"/>
                  </a:schemeClr>
                </a:solidFill>
                <a:latin typeface="+mn-lt"/>
                <a:ea typeface="+mn-ea"/>
                <a:cs typeface="+mn-cs"/>
              </a:defRPr>
            </a:lvl4pPr>
            <a:lvl5pPr marL="1234440" indent="-182880" algn="l" defTabSz="457200" rtl="0" eaLnBrk="1" latinLnBrk="0" hangingPunct="1">
              <a:spcBef>
                <a:spcPts val="300"/>
              </a:spcBef>
              <a:buClr>
                <a:srgbClr val="37BAAB"/>
              </a:buClr>
              <a:buFont typeface="Arial"/>
              <a:buChar char="»"/>
              <a:defRPr sz="14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a:solidFill>
                  <a:schemeClr val="bg1"/>
                </a:solidFill>
              </a:rPr>
              <a:t>Questions?</a:t>
            </a:r>
          </a:p>
        </p:txBody>
      </p:sp>
    </p:spTree>
    <p:extLst>
      <p:ext uri="{BB962C8B-B14F-4D97-AF65-F5344CB8AC3E}">
        <p14:creationId xmlns:p14="http://schemas.microsoft.com/office/powerpoint/2010/main" val="21655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07A162-9957-41C5-8D24-5FCF2DDC684E}"/>
              </a:ext>
            </a:extLst>
          </p:cNvPr>
          <p:cNvGrpSpPr/>
          <p:nvPr/>
        </p:nvGrpSpPr>
        <p:grpSpPr>
          <a:xfrm>
            <a:off x="5899152" y="2649212"/>
            <a:ext cx="393699" cy="1559576"/>
            <a:chOff x="5899151" y="2073651"/>
            <a:chExt cx="393699" cy="1967022"/>
          </a:xfrm>
        </p:grpSpPr>
        <p:cxnSp>
          <p:nvCxnSpPr>
            <p:cNvPr id="4" name="Straight Connector 3">
              <a:extLst>
                <a:ext uri="{FF2B5EF4-FFF2-40B4-BE49-F238E27FC236}">
                  <a16:creationId xmlns:a16="http://schemas.microsoft.com/office/drawing/2014/main" id="{78379774-3AE2-4B30-A655-5CB2EC2B4D68}"/>
                </a:ext>
              </a:extLst>
            </p:cNvPr>
            <p:cNvCxnSpPr/>
            <p:nvPr/>
          </p:nvCxnSpPr>
          <p:spPr>
            <a:xfrm>
              <a:off x="5899151" y="2073651"/>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7C2489-823C-49DC-A714-2CD5FB651899}"/>
                </a:ext>
              </a:extLst>
            </p:cNvPr>
            <p:cNvCxnSpPr/>
            <p:nvPr/>
          </p:nvCxnSpPr>
          <p:spPr>
            <a:xfrm>
              <a:off x="5899151" y="4040673"/>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340B37C3-0185-4AD1-A609-839DF5E9ED90}"/>
              </a:ext>
            </a:extLst>
          </p:cNvPr>
          <p:cNvSpPr>
            <a:spLocks noGrp="1"/>
          </p:cNvSpPr>
          <p:nvPr>
            <p:ph type="title"/>
          </p:nvPr>
        </p:nvSpPr>
        <p:spPr>
          <a:xfrm>
            <a:off x="2421623" y="3022967"/>
            <a:ext cx="7348755" cy="812066"/>
          </a:xfrm>
        </p:spPr>
        <p:txBody>
          <a:bodyPr/>
          <a:lstStyle/>
          <a:p>
            <a:r>
              <a:rPr lang="en-US"/>
              <a:t>General Updates</a:t>
            </a:r>
            <a:br>
              <a:rPr lang="en-US"/>
            </a:br>
            <a:br>
              <a:rPr lang="en-US"/>
            </a:br>
            <a:r>
              <a:rPr lang="en-US" sz="1600"/>
              <a:t>Lynn Atkin</a:t>
            </a:r>
          </a:p>
        </p:txBody>
      </p:sp>
    </p:spTree>
    <p:extLst>
      <p:ext uri="{BB962C8B-B14F-4D97-AF65-F5344CB8AC3E}">
        <p14:creationId xmlns:p14="http://schemas.microsoft.com/office/powerpoint/2010/main" val="2447435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6B7C300-AB39-420E-B53F-E551C01C7604}"/>
              </a:ext>
            </a:extLst>
          </p:cNvPr>
          <p:cNvSpPr>
            <a:spLocks noGrp="1"/>
          </p:cNvSpPr>
          <p:nvPr>
            <p:ph type="title"/>
          </p:nvPr>
        </p:nvSpPr>
        <p:spPr>
          <a:xfrm>
            <a:off x="484496" y="0"/>
            <a:ext cx="9509760" cy="1371600"/>
          </a:xfrm>
        </p:spPr>
        <p:txBody>
          <a:bodyPr/>
          <a:lstStyle/>
          <a:p>
            <a:r>
              <a:rPr lang="en-US" dirty="0"/>
              <a:t>CVS New York Upper West Side</a:t>
            </a:r>
          </a:p>
        </p:txBody>
      </p:sp>
      <p:pic>
        <p:nvPicPr>
          <p:cNvPr id="5" name="Picture 4">
            <a:extLst>
              <a:ext uri="{FF2B5EF4-FFF2-40B4-BE49-F238E27FC236}">
                <a16:creationId xmlns:a16="http://schemas.microsoft.com/office/drawing/2014/main" id="{E504139D-DBAD-430F-800B-29D8C4FF0D2D}"/>
              </a:ext>
            </a:extLst>
          </p:cNvPr>
          <p:cNvPicPr>
            <a:picLocks noChangeAspect="1"/>
          </p:cNvPicPr>
          <p:nvPr/>
        </p:nvPicPr>
        <p:blipFill>
          <a:blip r:embed="rId2"/>
          <a:stretch>
            <a:fillRect/>
          </a:stretch>
        </p:blipFill>
        <p:spPr>
          <a:xfrm>
            <a:off x="8043828" y="1799604"/>
            <a:ext cx="3709260" cy="4300591"/>
          </a:xfrm>
          <a:prstGeom prst="rect">
            <a:avLst/>
          </a:prstGeom>
        </p:spPr>
      </p:pic>
      <p:sp>
        <p:nvSpPr>
          <p:cNvPr id="3" name="Footer Placeholder 2">
            <a:extLst>
              <a:ext uri="{FF2B5EF4-FFF2-40B4-BE49-F238E27FC236}">
                <a16:creationId xmlns:a16="http://schemas.microsoft.com/office/drawing/2014/main" id="{4C51D5E7-30F1-416B-8168-3E4FA4591C30}"/>
              </a:ext>
            </a:extLst>
          </p:cNvPr>
          <p:cNvSpPr>
            <a:spLocks noGrp="1"/>
          </p:cNvSpPr>
          <p:nvPr>
            <p:ph type="ftr" sz="quarter" idx="11"/>
          </p:nvPr>
        </p:nvSpPr>
        <p:spPr>
          <a:xfrm>
            <a:off x="609600" y="6492240"/>
            <a:ext cx="7315200" cy="219456"/>
          </a:xfrm>
        </p:spPr>
        <p:txBody>
          <a:bodyPr anchor="ctr">
            <a:normAutofit/>
          </a:bodyPr>
          <a:lstStyle/>
          <a:p>
            <a:pPr>
              <a:spcAft>
                <a:spcPts val="600"/>
              </a:spcAft>
            </a:pPr>
            <a:r>
              <a:rPr lang="en-US"/>
              <a:t>©2019 CVS Health and/or one of its affiliates: Confidential &amp; Proprietary</a:t>
            </a:r>
          </a:p>
        </p:txBody>
      </p:sp>
      <p:sp>
        <p:nvSpPr>
          <p:cNvPr id="4" name="Slide Number Placeholder 3">
            <a:extLst>
              <a:ext uri="{FF2B5EF4-FFF2-40B4-BE49-F238E27FC236}">
                <a16:creationId xmlns:a16="http://schemas.microsoft.com/office/drawing/2014/main" id="{69A47420-3C1E-4BF5-9FCC-E732A53375F1}"/>
              </a:ext>
            </a:extLst>
          </p:cNvPr>
          <p:cNvSpPr>
            <a:spLocks noGrp="1"/>
          </p:cNvSpPr>
          <p:nvPr>
            <p:ph type="sldNum" sz="quarter" idx="4"/>
          </p:nvPr>
        </p:nvSpPr>
        <p:spPr>
          <a:xfrm>
            <a:off x="11753088" y="6532753"/>
            <a:ext cx="426720" cy="137160"/>
          </a:xfrm>
        </p:spPr>
        <p:txBody>
          <a:bodyPr anchor="t">
            <a:normAutofit/>
          </a:bodyPr>
          <a:lstStyle/>
          <a:p>
            <a:pPr>
              <a:lnSpc>
                <a:spcPct val="90000"/>
              </a:lnSpc>
              <a:spcAft>
                <a:spcPts val="600"/>
              </a:spcAft>
            </a:pPr>
            <a:fld id="{4D467D88-DCFD-354C-96A5-D863D5E9364D}" type="slidenum">
              <a:rPr lang="en-US" smtClean="0"/>
              <a:pPr>
                <a:lnSpc>
                  <a:spcPct val="90000"/>
                </a:lnSpc>
                <a:spcAft>
                  <a:spcPts val="600"/>
                </a:spcAft>
              </a:pPr>
              <a:t>30</a:t>
            </a:fld>
            <a:endParaRPr lang="en-US"/>
          </a:p>
        </p:txBody>
      </p:sp>
      <p:pic>
        <p:nvPicPr>
          <p:cNvPr id="6" name="Picture 5">
            <a:extLst>
              <a:ext uri="{FF2B5EF4-FFF2-40B4-BE49-F238E27FC236}">
                <a16:creationId xmlns:a16="http://schemas.microsoft.com/office/drawing/2014/main" id="{0DDE25C5-C6D1-42DF-95A8-27AD3AD9B4CE}"/>
              </a:ext>
            </a:extLst>
          </p:cNvPr>
          <p:cNvPicPr>
            <a:picLocks noChangeAspect="1"/>
          </p:cNvPicPr>
          <p:nvPr/>
        </p:nvPicPr>
        <p:blipFill>
          <a:blip r:embed="rId3"/>
          <a:stretch>
            <a:fillRect/>
          </a:stretch>
        </p:blipFill>
        <p:spPr>
          <a:xfrm>
            <a:off x="4076254" y="1799604"/>
            <a:ext cx="3709260" cy="4300591"/>
          </a:xfrm>
          <a:prstGeom prst="rect">
            <a:avLst/>
          </a:prstGeom>
        </p:spPr>
      </p:pic>
      <p:pic>
        <p:nvPicPr>
          <p:cNvPr id="8" name="Picture 7">
            <a:extLst>
              <a:ext uri="{FF2B5EF4-FFF2-40B4-BE49-F238E27FC236}">
                <a16:creationId xmlns:a16="http://schemas.microsoft.com/office/drawing/2014/main" id="{A37A6D34-9C05-4D84-B6BD-7672EFEAB3FD}"/>
              </a:ext>
            </a:extLst>
          </p:cNvPr>
          <p:cNvPicPr>
            <a:picLocks noChangeAspect="1"/>
          </p:cNvPicPr>
          <p:nvPr/>
        </p:nvPicPr>
        <p:blipFill>
          <a:blip r:embed="rId4"/>
          <a:stretch>
            <a:fillRect/>
          </a:stretch>
        </p:blipFill>
        <p:spPr>
          <a:xfrm>
            <a:off x="438912" y="1799604"/>
            <a:ext cx="3379028" cy="4385438"/>
          </a:xfrm>
          <a:prstGeom prst="rect">
            <a:avLst/>
          </a:prstGeom>
        </p:spPr>
      </p:pic>
    </p:spTree>
    <p:extLst>
      <p:ext uri="{BB962C8B-B14F-4D97-AF65-F5344CB8AC3E}">
        <p14:creationId xmlns:p14="http://schemas.microsoft.com/office/powerpoint/2010/main" val="280093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3ECF-EA13-4E05-9989-430494050406}"/>
              </a:ext>
            </a:extLst>
          </p:cNvPr>
          <p:cNvSpPr>
            <a:spLocks noGrp="1"/>
          </p:cNvSpPr>
          <p:nvPr>
            <p:ph type="ctrTitle"/>
          </p:nvPr>
        </p:nvSpPr>
        <p:spPr>
          <a:xfrm>
            <a:off x="6264845" y="551518"/>
            <a:ext cx="5346129" cy="713066"/>
          </a:xfrm>
        </p:spPr>
        <p:txBody>
          <a:bodyPr/>
          <a:lstStyle/>
          <a:p>
            <a:r>
              <a:rPr lang="en-US" sz="3000">
                <a:solidFill>
                  <a:schemeClr val="tx1">
                    <a:lumMod val="75000"/>
                    <a:lumOff val="25000"/>
                  </a:schemeClr>
                </a:solidFill>
              </a:rPr>
              <a:t>Monthly Meeting Presenters</a:t>
            </a:r>
          </a:p>
        </p:txBody>
      </p:sp>
      <p:graphicFrame>
        <p:nvGraphicFramePr>
          <p:cNvPr id="7" name="Table 6">
            <a:extLst>
              <a:ext uri="{FF2B5EF4-FFF2-40B4-BE49-F238E27FC236}">
                <a16:creationId xmlns:a16="http://schemas.microsoft.com/office/drawing/2014/main" id="{7693A1E5-0F1B-424E-AB9D-2CA60C2254B4}"/>
              </a:ext>
            </a:extLst>
          </p:cNvPr>
          <p:cNvGraphicFramePr>
            <a:graphicFrameLocks noGrp="1"/>
          </p:cNvGraphicFramePr>
          <p:nvPr>
            <p:extLst>
              <p:ext uri="{D42A27DB-BD31-4B8C-83A1-F6EECF244321}">
                <p14:modId xmlns:p14="http://schemas.microsoft.com/office/powerpoint/2010/main" val="309561777"/>
              </p:ext>
            </p:extLst>
          </p:nvPr>
        </p:nvGraphicFramePr>
        <p:xfrm>
          <a:off x="6264845" y="1389784"/>
          <a:ext cx="5536630" cy="946150"/>
        </p:xfrm>
        <a:graphic>
          <a:graphicData uri="http://schemas.openxmlformats.org/drawingml/2006/table">
            <a:tbl>
              <a:tblPr/>
              <a:tblGrid>
                <a:gridCol w="2768315">
                  <a:extLst>
                    <a:ext uri="{9D8B030D-6E8A-4147-A177-3AD203B41FA5}">
                      <a16:colId xmlns:a16="http://schemas.microsoft.com/office/drawing/2014/main" val="1690636053"/>
                    </a:ext>
                  </a:extLst>
                </a:gridCol>
                <a:gridCol w="2768315">
                  <a:extLst>
                    <a:ext uri="{9D8B030D-6E8A-4147-A177-3AD203B41FA5}">
                      <a16:colId xmlns:a16="http://schemas.microsoft.com/office/drawing/2014/main" val="4101626353"/>
                    </a:ext>
                  </a:extLst>
                </a:gridCol>
              </a:tblGrid>
              <a:tr h="469900">
                <a:tc>
                  <a:txBody>
                    <a:bodyPr/>
                    <a:lstStyle/>
                    <a:p>
                      <a:pPr algn="l" fontAlgn="base"/>
                      <a:r>
                        <a:rPr lang="en-US" sz="2000" b="1" i="0">
                          <a:solidFill>
                            <a:srgbClr val="FFFFFF"/>
                          </a:solidFill>
                          <a:effectLst/>
                          <a:latin typeface="+mj-lt"/>
                        </a:rPr>
                        <a:t>Name​</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3932" cap="flat" cmpd="sng" algn="ctr">
                      <a:solidFill>
                        <a:srgbClr val="FFFFFF"/>
                      </a:solidFill>
                      <a:prstDash val="solid"/>
                      <a:round/>
                      <a:headEnd type="none" w="med" len="med"/>
                      <a:tailEnd type="none" w="med" len="med"/>
                    </a:lnB>
                    <a:solidFill>
                      <a:srgbClr val="9E0000"/>
                    </a:solidFill>
                  </a:tcPr>
                </a:tc>
                <a:tc>
                  <a:txBody>
                    <a:bodyPr/>
                    <a:lstStyle/>
                    <a:p>
                      <a:pPr algn="l" fontAlgn="base"/>
                      <a:r>
                        <a:rPr lang="en-US" sz="2000" b="1" i="0">
                          <a:solidFill>
                            <a:srgbClr val="FFFFFF"/>
                          </a:solidFill>
                          <a:effectLst/>
                          <a:latin typeface="+mj-lt"/>
                        </a:rPr>
                        <a:t>Month</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3932" cap="flat" cmpd="sng" algn="ctr">
                      <a:solidFill>
                        <a:srgbClr val="FFFFFF"/>
                      </a:solidFill>
                      <a:prstDash val="solid"/>
                      <a:round/>
                      <a:headEnd type="none" w="med" len="med"/>
                      <a:tailEnd type="none" w="med" len="med"/>
                    </a:lnB>
                    <a:solidFill>
                      <a:srgbClr val="9E0000"/>
                    </a:solidFill>
                  </a:tcPr>
                </a:tc>
                <a:extLst>
                  <a:ext uri="{0D108BD9-81ED-4DB2-BD59-A6C34878D82A}">
                    <a16:rowId xmlns:a16="http://schemas.microsoft.com/office/drawing/2014/main" val="1454665925"/>
                  </a:ext>
                </a:extLst>
              </a:tr>
              <a:tr h="476250">
                <a:tc>
                  <a:txBody>
                    <a:bodyPr/>
                    <a:lstStyle/>
                    <a:p>
                      <a:pPr algn="l" fontAlgn="base"/>
                      <a:r>
                        <a:rPr lang="en-US" sz="2000" b="0" i="0">
                          <a:solidFill>
                            <a:srgbClr val="000000"/>
                          </a:solidFill>
                          <a:effectLst/>
                          <a:latin typeface="+mj-lt"/>
                        </a:rPr>
                        <a:t>Daniel Rodrigues​</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3932"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tc>
                  <a:txBody>
                    <a:bodyPr/>
                    <a:lstStyle/>
                    <a:p>
                      <a:pPr algn="l" fontAlgn="base"/>
                      <a:r>
                        <a:rPr lang="en-US" sz="2000" b="0" i="0">
                          <a:solidFill>
                            <a:srgbClr val="000000"/>
                          </a:solidFill>
                          <a:effectLst/>
                          <a:latin typeface="+mj-lt"/>
                        </a:rPr>
                        <a:t>August​</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3932"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extLst>
                  <a:ext uri="{0D108BD9-81ED-4DB2-BD59-A6C34878D82A}">
                    <a16:rowId xmlns:a16="http://schemas.microsoft.com/office/drawing/2014/main" val="1865280401"/>
                  </a:ext>
                </a:extLst>
              </a:tr>
            </a:tbl>
          </a:graphicData>
        </a:graphic>
      </p:graphicFrame>
      <p:sp>
        <p:nvSpPr>
          <p:cNvPr id="8" name="Rectangle 1">
            <a:extLst>
              <a:ext uri="{FF2B5EF4-FFF2-40B4-BE49-F238E27FC236}">
                <a16:creationId xmlns:a16="http://schemas.microsoft.com/office/drawing/2014/main" id="{242E0067-A229-4FE6-A18C-6DF11E83F3CA}"/>
              </a:ext>
            </a:extLst>
          </p:cNvPr>
          <p:cNvSpPr>
            <a:spLocks noChangeArrowheads="1"/>
          </p:cNvSpPr>
          <p:nvPr/>
        </p:nvSpPr>
        <p:spPr bwMode="auto">
          <a:xfrm>
            <a:off x="2551113" y="2806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A1879238-CB2F-4E65-B464-A521D4AF3F34}"/>
              </a:ext>
            </a:extLst>
          </p:cNvPr>
          <p:cNvSpPr txBox="1">
            <a:spLocks/>
          </p:cNvSpPr>
          <p:nvPr/>
        </p:nvSpPr>
        <p:spPr>
          <a:xfrm>
            <a:off x="390525" y="551518"/>
            <a:ext cx="5346129" cy="713066"/>
          </a:xfrm>
          <a:prstGeom prst="rect">
            <a:avLst/>
          </a:prstGeom>
        </p:spPr>
        <p:txBody>
          <a:bodyPr vert="horz" lIns="0" tIns="0" rIns="0" bIns="0" rtlCol="0" anchor="b" anchorCtr="0">
            <a:noAutofit/>
          </a:bodyPr>
          <a:lstStyle>
            <a:lvl1pPr algn="l" defTabSz="4572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3000">
                <a:solidFill>
                  <a:schemeClr val="tx1">
                    <a:lumMod val="75000"/>
                    <a:lumOff val="25000"/>
                  </a:schemeClr>
                </a:solidFill>
              </a:rPr>
              <a:t>Upcoming PTO</a:t>
            </a:r>
          </a:p>
        </p:txBody>
      </p:sp>
      <p:cxnSp>
        <p:nvCxnSpPr>
          <p:cNvPr id="12" name="Straight Connector 11">
            <a:extLst>
              <a:ext uri="{FF2B5EF4-FFF2-40B4-BE49-F238E27FC236}">
                <a16:creationId xmlns:a16="http://schemas.microsoft.com/office/drawing/2014/main" id="{65CDAC17-30BA-43F7-A845-6AB9F7FF87BE}"/>
              </a:ext>
            </a:extLst>
          </p:cNvPr>
          <p:cNvCxnSpPr>
            <a:cxnSpLocks/>
          </p:cNvCxnSpPr>
          <p:nvPr/>
        </p:nvCxnSpPr>
        <p:spPr>
          <a:xfrm>
            <a:off x="6010275" y="215106"/>
            <a:ext cx="0" cy="6427787"/>
          </a:xfrm>
          <a:prstGeom prst="line">
            <a:avLst/>
          </a:prstGeom>
          <a:ln w="28575" cmpd="sng">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176014DB-1CFF-48B2-8B03-404940687EE0}"/>
              </a:ext>
            </a:extLst>
          </p:cNvPr>
          <p:cNvGraphicFramePr>
            <a:graphicFrameLocks noGrp="1"/>
          </p:cNvGraphicFramePr>
          <p:nvPr>
            <p:extLst>
              <p:ext uri="{D42A27DB-BD31-4B8C-83A1-F6EECF244321}">
                <p14:modId xmlns:p14="http://schemas.microsoft.com/office/powerpoint/2010/main" val="2268031339"/>
              </p:ext>
            </p:extLst>
          </p:nvPr>
        </p:nvGraphicFramePr>
        <p:xfrm>
          <a:off x="390524" y="1389784"/>
          <a:ext cx="5343526" cy="2356485"/>
        </p:xfrm>
        <a:graphic>
          <a:graphicData uri="http://schemas.openxmlformats.org/drawingml/2006/table">
            <a:tbl>
              <a:tblPr/>
              <a:tblGrid>
                <a:gridCol w="2506788">
                  <a:extLst>
                    <a:ext uri="{9D8B030D-6E8A-4147-A177-3AD203B41FA5}">
                      <a16:colId xmlns:a16="http://schemas.microsoft.com/office/drawing/2014/main" val="1894710537"/>
                    </a:ext>
                  </a:extLst>
                </a:gridCol>
                <a:gridCol w="2836738">
                  <a:extLst>
                    <a:ext uri="{9D8B030D-6E8A-4147-A177-3AD203B41FA5}">
                      <a16:colId xmlns:a16="http://schemas.microsoft.com/office/drawing/2014/main" val="2902200428"/>
                    </a:ext>
                  </a:extLst>
                </a:gridCol>
              </a:tblGrid>
              <a:tr h="466725">
                <a:tc>
                  <a:txBody>
                    <a:bodyPr/>
                    <a:lstStyle/>
                    <a:p>
                      <a:pPr algn="l" rtl="0" fontAlgn="base"/>
                      <a:r>
                        <a:rPr lang="en-US" sz="2000" b="1" i="0" dirty="0">
                          <a:solidFill>
                            <a:srgbClr val="FFFFFF"/>
                          </a:solidFill>
                          <a:effectLst/>
                          <a:latin typeface="+mj-lt"/>
                        </a:rPr>
                        <a:t>Name​</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3932" cap="flat" cmpd="sng" algn="ctr">
                      <a:solidFill>
                        <a:srgbClr val="FFFFFF"/>
                      </a:solidFill>
                      <a:prstDash val="solid"/>
                      <a:round/>
                      <a:headEnd type="none" w="med" len="med"/>
                      <a:tailEnd type="none" w="med" len="med"/>
                    </a:lnB>
                    <a:solidFill>
                      <a:srgbClr val="9E0000"/>
                    </a:solidFill>
                  </a:tcPr>
                </a:tc>
                <a:tc>
                  <a:txBody>
                    <a:bodyPr/>
                    <a:lstStyle/>
                    <a:p>
                      <a:pPr algn="l" rtl="0" fontAlgn="base"/>
                      <a:r>
                        <a:rPr lang="en-US" sz="2000" b="1" i="0" dirty="0">
                          <a:solidFill>
                            <a:srgbClr val="FFFFFF"/>
                          </a:solidFill>
                          <a:effectLst/>
                          <a:latin typeface="+mj-lt"/>
                        </a:rPr>
                        <a:t>Dates</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3932" cap="flat" cmpd="sng" algn="ctr">
                      <a:solidFill>
                        <a:srgbClr val="FFFFFF"/>
                      </a:solidFill>
                      <a:prstDash val="solid"/>
                      <a:round/>
                      <a:headEnd type="none" w="med" len="med"/>
                      <a:tailEnd type="none" w="med" len="med"/>
                    </a:lnB>
                    <a:solidFill>
                      <a:srgbClr val="9E0000"/>
                    </a:solidFill>
                  </a:tcPr>
                </a:tc>
                <a:extLst>
                  <a:ext uri="{0D108BD9-81ED-4DB2-BD59-A6C34878D82A}">
                    <a16:rowId xmlns:a16="http://schemas.microsoft.com/office/drawing/2014/main" val="2844997511"/>
                  </a:ext>
                </a:extLst>
              </a:tr>
              <a:tr h="266865">
                <a:tc>
                  <a:txBody>
                    <a:bodyPr/>
                    <a:lstStyle/>
                    <a:p>
                      <a:pPr lvl="0" algn="l">
                        <a:buNone/>
                      </a:pPr>
                      <a:r>
                        <a:rPr lang="en-US" sz="2000" b="0" i="0" u="none" strike="noStrike" noProof="0" dirty="0">
                          <a:solidFill>
                            <a:srgbClr val="000000"/>
                          </a:solidFill>
                          <a:effectLst/>
                          <a:latin typeface="CVS Health Sans"/>
                        </a:rPr>
                        <a:t>Eric Baba</a:t>
                      </a:r>
                      <a:endParaRPr lang="en-US" dirty="0"/>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3932"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CBCB"/>
                    </a:solidFill>
                  </a:tcPr>
                </a:tc>
                <a:tc>
                  <a:txBody>
                    <a:bodyPr/>
                    <a:lstStyle/>
                    <a:p>
                      <a:pPr lvl="0" algn="l">
                        <a:buNone/>
                      </a:pPr>
                      <a:r>
                        <a:rPr lang="en-US" sz="2000" b="0" i="0" u="none" strike="noStrike" noProof="0" dirty="0">
                          <a:solidFill>
                            <a:srgbClr val="000000"/>
                          </a:solidFill>
                          <a:effectLst/>
                          <a:latin typeface="CVS Health Sans"/>
                        </a:rPr>
                        <a:t>July 29,30; Aug 6,12,13,20,26,27</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3932"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CBCB"/>
                    </a:solidFill>
                  </a:tcPr>
                </a:tc>
                <a:extLst>
                  <a:ext uri="{0D108BD9-81ED-4DB2-BD59-A6C34878D82A}">
                    <a16:rowId xmlns:a16="http://schemas.microsoft.com/office/drawing/2014/main" val="1545114185"/>
                  </a:ext>
                </a:extLst>
              </a:tr>
              <a:tr h="266865">
                <a:tc>
                  <a:txBody>
                    <a:bodyPr/>
                    <a:lstStyle/>
                    <a:p>
                      <a:pPr lvl="0" algn="l">
                        <a:buNone/>
                      </a:pPr>
                      <a:r>
                        <a:rPr lang="en-US" sz="2000" b="0" i="0" u="none" strike="noStrike" noProof="0" dirty="0">
                          <a:solidFill>
                            <a:srgbClr val="000000"/>
                          </a:solidFill>
                          <a:effectLst/>
                          <a:latin typeface="CVS Health Sans"/>
                        </a:rPr>
                        <a:t>Nick Lombardo</a:t>
                      </a:r>
                      <a:endParaRPr lang="en-US" dirty="0"/>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tc>
                  <a:txBody>
                    <a:bodyPr/>
                    <a:lstStyle/>
                    <a:p>
                      <a:pPr lvl="0" algn="l">
                        <a:buNone/>
                      </a:pPr>
                      <a:r>
                        <a:rPr lang="da-DK" sz="2000" b="0" i="0" u="none" strike="noStrike" noProof="0" dirty="0">
                          <a:solidFill>
                            <a:srgbClr val="000000"/>
                          </a:solidFill>
                          <a:effectLst/>
                          <a:latin typeface="CVS Health Sans"/>
                        </a:rPr>
                        <a:t>August 2,</a:t>
                      </a:r>
                      <a:endParaRPr lang="en-US" dirty="0"/>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extLst>
                  <a:ext uri="{0D108BD9-81ED-4DB2-BD59-A6C34878D82A}">
                    <a16:rowId xmlns:a16="http://schemas.microsoft.com/office/drawing/2014/main" val="2809988716"/>
                  </a:ext>
                </a:extLst>
              </a:tr>
              <a:tr h="0">
                <a:tc>
                  <a:txBody>
                    <a:bodyPr/>
                    <a:lstStyle/>
                    <a:p>
                      <a:pPr algn="l" rtl="0" fontAlgn="base"/>
                      <a:r>
                        <a:rPr lang="en-US" sz="2000" b="0" i="0">
                          <a:solidFill>
                            <a:srgbClr val="000000"/>
                          </a:solidFill>
                          <a:effectLst/>
                          <a:latin typeface="+mj-lt"/>
                        </a:rPr>
                        <a:t>Terri Ann Quimbao</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CBCB"/>
                    </a:solidFill>
                  </a:tcPr>
                </a:tc>
                <a:tc>
                  <a:txBody>
                    <a:bodyPr/>
                    <a:lstStyle/>
                    <a:p>
                      <a:pPr algn="l" rtl="0" fontAlgn="base">
                        <a:buFont typeface="Arial" panose="020B0604020202020204" pitchFamily="34" charset="0"/>
                        <a:buNone/>
                      </a:pPr>
                      <a:r>
                        <a:rPr lang="en-US" sz="2000" b="0" i="0" dirty="0">
                          <a:solidFill>
                            <a:srgbClr val="000000"/>
                          </a:solidFill>
                          <a:effectLst/>
                          <a:latin typeface="+mj-lt"/>
                        </a:rPr>
                        <a:t>July 2, 6</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CBCB"/>
                    </a:solidFill>
                  </a:tcPr>
                </a:tc>
                <a:extLst>
                  <a:ext uri="{0D108BD9-81ED-4DB2-BD59-A6C34878D82A}">
                    <a16:rowId xmlns:a16="http://schemas.microsoft.com/office/drawing/2014/main" val="1279099085"/>
                  </a:ext>
                </a:extLst>
              </a:tr>
              <a:tr h="266865">
                <a:tc>
                  <a:txBody>
                    <a:bodyPr/>
                    <a:lstStyle/>
                    <a:p>
                      <a:pPr marL="0" algn="l" rtl="0" eaLnBrk="1" fontAlgn="base" latinLnBrk="0" hangingPunct="1"/>
                      <a:r>
                        <a:rPr lang="en-US" sz="2000" b="0" i="0" kern="1200" dirty="0">
                          <a:solidFill>
                            <a:srgbClr val="000000"/>
                          </a:solidFill>
                          <a:effectLst/>
                          <a:latin typeface="+mj-lt"/>
                          <a:ea typeface="+mn-ea"/>
                          <a:cs typeface="+mn-cs"/>
                        </a:rPr>
                        <a:t>Biven Patel</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tc>
                  <a:txBody>
                    <a:bodyPr/>
                    <a:lstStyle/>
                    <a:p>
                      <a:pPr marL="0" algn="l" rtl="0" eaLnBrk="1" fontAlgn="base" latinLnBrk="0" hangingPunct="1">
                        <a:buFont typeface="Arial" panose="020B0604020202020204" pitchFamily="34" charset="0"/>
                        <a:buNone/>
                      </a:pPr>
                      <a:r>
                        <a:rPr lang="da-DK" sz="2000" b="0" i="0" kern="1200" dirty="0" err="1">
                          <a:solidFill>
                            <a:srgbClr val="000000"/>
                          </a:solidFill>
                          <a:effectLst/>
                          <a:latin typeface="+mj-lt"/>
                          <a:ea typeface="+mn-ea"/>
                          <a:cs typeface="+mn-cs"/>
                        </a:rPr>
                        <a:t>July</a:t>
                      </a:r>
                      <a:r>
                        <a:rPr lang="da-DK" sz="2000" b="0" i="0" kern="1200" dirty="0">
                          <a:solidFill>
                            <a:srgbClr val="000000"/>
                          </a:solidFill>
                          <a:effectLst/>
                          <a:latin typeface="+mj-lt"/>
                          <a:ea typeface="+mn-ea"/>
                          <a:cs typeface="+mn-cs"/>
                        </a:rPr>
                        <a:t> 27,  August 25</a:t>
                      </a:r>
                    </a:p>
                  </a:txBody>
                  <a:tcP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7"/>
                    </a:solidFill>
                  </a:tcPr>
                </a:tc>
                <a:extLst>
                  <a:ext uri="{0D108BD9-81ED-4DB2-BD59-A6C34878D82A}">
                    <a16:rowId xmlns:a16="http://schemas.microsoft.com/office/drawing/2014/main" val="3908870187"/>
                  </a:ext>
                </a:extLst>
              </a:tr>
            </a:tbl>
          </a:graphicData>
        </a:graphic>
      </p:graphicFrame>
    </p:spTree>
    <p:extLst>
      <p:ext uri="{BB962C8B-B14F-4D97-AF65-F5344CB8AC3E}">
        <p14:creationId xmlns:p14="http://schemas.microsoft.com/office/powerpoint/2010/main" val="2964000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44B0-C061-4B0D-BE86-ABF3B4B89B04}"/>
              </a:ext>
            </a:extLst>
          </p:cNvPr>
          <p:cNvSpPr>
            <a:spLocks noGrp="1"/>
          </p:cNvSpPr>
          <p:nvPr>
            <p:ph type="ctrTitle"/>
          </p:nvPr>
        </p:nvSpPr>
        <p:spPr/>
        <p:txBody>
          <a:bodyPr>
            <a:normAutofit/>
          </a:bodyPr>
          <a:lstStyle/>
          <a:p>
            <a:r>
              <a:rPr lang="en-US" sz="3200" b="1">
                <a:solidFill>
                  <a:schemeClr val="bg1"/>
                </a:solidFill>
                <a:latin typeface="CVS Health Sans Medium" panose="020B0504020202020204" pitchFamily="34" charset="0"/>
              </a:rPr>
              <a:t>Open Forum</a:t>
            </a:r>
          </a:p>
        </p:txBody>
      </p:sp>
      <p:sp>
        <p:nvSpPr>
          <p:cNvPr id="9" name="Slide Number Placeholder 8">
            <a:extLst>
              <a:ext uri="{FF2B5EF4-FFF2-40B4-BE49-F238E27FC236}">
                <a16:creationId xmlns:a16="http://schemas.microsoft.com/office/drawing/2014/main" id="{6F80311E-6418-404E-9ADA-F5B8B03F10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071BC-E21B-43B2-8045-5B6BF50805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DF698727-4BAE-4276-AFDD-5E320361E2F6}"/>
              </a:ext>
            </a:extLst>
          </p:cNvPr>
          <p:cNvCxnSpPr>
            <a:cxnSpLocks/>
          </p:cNvCxnSpPr>
          <p:nvPr/>
        </p:nvCxnSpPr>
        <p:spPr>
          <a:xfrm>
            <a:off x="5789061" y="2767263"/>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58E3280-4749-4A89-BA48-41826B10F63C}"/>
              </a:ext>
            </a:extLst>
          </p:cNvPr>
          <p:cNvCxnSpPr>
            <a:cxnSpLocks/>
          </p:cNvCxnSpPr>
          <p:nvPr/>
        </p:nvCxnSpPr>
        <p:spPr>
          <a:xfrm>
            <a:off x="5809381" y="4240463"/>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4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20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irthday objects on a table">
            <a:extLst>
              <a:ext uri="{FF2B5EF4-FFF2-40B4-BE49-F238E27FC236}">
                <a16:creationId xmlns:a16="http://schemas.microsoft.com/office/drawing/2014/main" id="{E722756B-0F55-4DA7-812F-5482735EE83D}"/>
              </a:ext>
            </a:extLst>
          </p:cNvPr>
          <p:cNvPicPr>
            <a:picLocks noChangeAspect="1"/>
          </p:cNvPicPr>
          <p:nvPr/>
        </p:nvPicPr>
        <p:blipFill rotWithShape="1">
          <a:blip r:embed="rId2"/>
          <a:srcRect l="5555" r="5555"/>
          <a:stretch/>
        </p:blipFill>
        <p:spPr>
          <a:xfrm>
            <a:off x="-1" y="10284"/>
            <a:ext cx="12192000" cy="6857990"/>
          </a:xfrm>
          <a:prstGeom prst="rect">
            <a:avLst/>
          </a:prstGeom>
        </p:spPr>
      </p:pic>
      <p:sp>
        <p:nvSpPr>
          <p:cNvPr id="2" name="Title 1">
            <a:extLst>
              <a:ext uri="{FF2B5EF4-FFF2-40B4-BE49-F238E27FC236}">
                <a16:creationId xmlns:a16="http://schemas.microsoft.com/office/drawing/2014/main" id="{8494A61E-B47A-4016-B55C-CCCDBEB800AF}"/>
              </a:ext>
            </a:extLst>
          </p:cNvPr>
          <p:cNvSpPr>
            <a:spLocks noGrp="1"/>
          </p:cNvSpPr>
          <p:nvPr>
            <p:ph type="title"/>
          </p:nvPr>
        </p:nvSpPr>
        <p:spPr>
          <a:xfrm>
            <a:off x="247111" y="1947365"/>
            <a:ext cx="4204137" cy="1342754"/>
          </a:xfrm>
        </p:spPr>
        <p:txBody>
          <a:bodyPr>
            <a:normAutofit/>
          </a:bodyPr>
          <a:lstStyle/>
          <a:p>
            <a:pPr algn="ctr"/>
            <a:r>
              <a:rPr lang="en-US" sz="3600" b="1" dirty="0">
                <a:latin typeface="CVS Health Sans Medium" panose="020B0504020202020204" pitchFamily="34" charset="0"/>
              </a:rPr>
              <a:t>July Birthdays</a:t>
            </a:r>
          </a:p>
        </p:txBody>
      </p:sp>
      <p:sp>
        <p:nvSpPr>
          <p:cNvPr id="3" name="Content Placeholder 2">
            <a:extLst>
              <a:ext uri="{FF2B5EF4-FFF2-40B4-BE49-F238E27FC236}">
                <a16:creationId xmlns:a16="http://schemas.microsoft.com/office/drawing/2014/main" id="{8AAABE49-F4CB-437A-BC69-D60897D71598}"/>
              </a:ext>
            </a:extLst>
          </p:cNvPr>
          <p:cNvSpPr>
            <a:spLocks noGrp="1"/>
          </p:cNvSpPr>
          <p:nvPr>
            <p:ph idx="1"/>
          </p:nvPr>
        </p:nvSpPr>
        <p:spPr>
          <a:xfrm>
            <a:off x="697873" y="3426644"/>
            <a:ext cx="4620235" cy="2202554"/>
          </a:xfrm>
        </p:spPr>
        <p:txBody>
          <a:bodyPr anchor="ctr">
            <a:normAutofit lnSpcReduction="10000"/>
          </a:bodyPr>
          <a:lstStyle/>
          <a:p>
            <a:pPr marL="0" indent="0">
              <a:buNone/>
            </a:pPr>
            <a:r>
              <a:rPr lang="en-US" sz="2400" dirty="0">
                <a:solidFill>
                  <a:srgbClr val="0070C0"/>
                </a:solidFill>
                <a:latin typeface="CVS Health Sans Medium"/>
                <a:cs typeface="Calibri"/>
              </a:rPr>
              <a:t>Eric Mata – </a:t>
            </a:r>
            <a:r>
              <a:rPr lang="en-US" sz="2400" i="1" dirty="0">
                <a:solidFill>
                  <a:srgbClr val="0070C0"/>
                </a:solidFill>
                <a:latin typeface="CVS Health Sans Medium"/>
                <a:cs typeface="Calibri"/>
              </a:rPr>
              <a:t>July 27th</a:t>
            </a:r>
          </a:p>
          <a:p>
            <a:pPr marL="0" indent="0">
              <a:buNone/>
            </a:pPr>
            <a:endParaRPr lang="en-US" sz="2400" i="1" dirty="0">
              <a:solidFill>
                <a:srgbClr val="0070C0"/>
              </a:solidFill>
              <a:latin typeface="CVS Health Sans Medium"/>
              <a:cs typeface="Calibri"/>
            </a:endParaRPr>
          </a:p>
          <a:p>
            <a:pPr marL="0" indent="0">
              <a:buNone/>
            </a:pPr>
            <a:r>
              <a:rPr lang="en-US" sz="2400" dirty="0">
                <a:solidFill>
                  <a:srgbClr val="0070C0"/>
                </a:solidFill>
                <a:latin typeface="CVS Health Sans Medium"/>
                <a:cs typeface="Calibri"/>
              </a:rPr>
              <a:t>Prateek Kapoor- </a:t>
            </a:r>
            <a:r>
              <a:rPr lang="en-US" sz="2400" i="1" dirty="0">
                <a:solidFill>
                  <a:srgbClr val="0070C0"/>
                </a:solidFill>
                <a:latin typeface="CVS Health Sans Medium"/>
                <a:cs typeface="Calibri"/>
              </a:rPr>
              <a:t>July 18th</a:t>
            </a:r>
          </a:p>
          <a:p>
            <a:pPr marL="0" indent="0">
              <a:buNone/>
            </a:pPr>
            <a:endParaRPr lang="en-US" sz="2400" i="1" dirty="0">
              <a:solidFill>
                <a:srgbClr val="0070C0"/>
              </a:solidFill>
              <a:latin typeface="CVS Health Sans Medium"/>
              <a:cs typeface="Calibri"/>
            </a:endParaRPr>
          </a:p>
          <a:p>
            <a:pPr marL="0" indent="0">
              <a:buNone/>
            </a:pPr>
            <a:r>
              <a:rPr lang="en-US" sz="2400" dirty="0">
                <a:solidFill>
                  <a:srgbClr val="0070C0"/>
                </a:solidFill>
                <a:latin typeface="CVS Health Sans Medium"/>
                <a:cs typeface="Calibri"/>
              </a:rPr>
              <a:t>Nicholas Lombardo-</a:t>
            </a:r>
            <a:r>
              <a:rPr lang="en-US" sz="2400" i="1" dirty="0">
                <a:solidFill>
                  <a:srgbClr val="0070C0"/>
                </a:solidFill>
                <a:latin typeface="CVS Health Sans Medium"/>
                <a:cs typeface="Calibri"/>
              </a:rPr>
              <a:t> July 11th</a:t>
            </a:r>
          </a:p>
        </p:txBody>
      </p:sp>
      <p:sp>
        <p:nvSpPr>
          <p:cNvPr id="6" name="Footer Placeholder 5">
            <a:extLst>
              <a:ext uri="{FF2B5EF4-FFF2-40B4-BE49-F238E27FC236}">
                <a16:creationId xmlns:a16="http://schemas.microsoft.com/office/drawing/2014/main" id="{F8EC6C2A-BBC7-4EC1-8FCC-60718D48460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AEE7878-9E10-4284-80D7-5E9286BD74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071BC-E21B-43B2-8045-5B6BF50805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914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Multi-colored floating balloons">
            <a:extLst>
              <a:ext uri="{FF2B5EF4-FFF2-40B4-BE49-F238E27FC236}">
                <a16:creationId xmlns:a16="http://schemas.microsoft.com/office/drawing/2014/main" id="{AEA89C82-6BA5-4D46-AD92-164E41482A26}"/>
              </a:ext>
            </a:extLst>
          </p:cNvPr>
          <p:cNvPicPr>
            <a:picLocks noChangeAspect="1"/>
          </p:cNvPicPr>
          <p:nvPr/>
        </p:nvPicPr>
        <p:blipFill rotWithShape="1">
          <a:blip r:embed="rId2"/>
          <a:srcRect t="7813" b="7813"/>
          <a:stretch/>
        </p:blipFill>
        <p:spPr>
          <a:xfrm>
            <a:off x="0" y="-2008"/>
            <a:ext cx="12192000" cy="6857990"/>
          </a:xfrm>
          <a:prstGeom prst="rect">
            <a:avLst/>
          </a:prstGeom>
        </p:spPr>
      </p:pic>
      <p:sp>
        <p:nvSpPr>
          <p:cNvPr id="2" name="Title 1">
            <a:extLst>
              <a:ext uri="{FF2B5EF4-FFF2-40B4-BE49-F238E27FC236}">
                <a16:creationId xmlns:a16="http://schemas.microsoft.com/office/drawing/2014/main" id="{3593FEB9-A40D-470E-A2A9-B0359A78EC59}"/>
              </a:ext>
            </a:extLst>
          </p:cNvPr>
          <p:cNvSpPr>
            <a:spLocks noGrp="1"/>
          </p:cNvSpPr>
          <p:nvPr>
            <p:ph type="title"/>
          </p:nvPr>
        </p:nvSpPr>
        <p:spPr>
          <a:xfrm>
            <a:off x="7950817" y="406204"/>
            <a:ext cx="4062643" cy="1043409"/>
          </a:xfrm>
        </p:spPr>
        <p:txBody>
          <a:bodyPr>
            <a:normAutofit/>
          </a:bodyPr>
          <a:lstStyle/>
          <a:p>
            <a:r>
              <a:rPr lang="en-US" sz="3300" b="1">
                <a:latin typeface="CVS Health Sans Medium" panose="020B0504020202020204" pitchFamily="34" charset="0"/>
              </a:rPr>
              <a:t>July Work Anniversaries</a:t>
            </a:r>
          </a:p>
        </p:txBody>
      </p:sp>
      <p:sp>
        <p:nvSpPr>
          <p:cNvPr id="3" name="Content Placeholder 2">
            <a:extLst>
              <a:ext uri="{FF2B5EF4-FFF2-40B4-BE49-F238E27FC236}">
                <a16:creationId xmlns:a16="http://schemas.microsoft.com/office/drawing/2014/main" id="{11D41996-2916-46F9-87F5-0E4F90A826BB}"/>
              </a:ext>
            </a:extLst>
          </p:cNvPr>
          <p:cNvSpPr>
            <a:spLocks noGrp="1"/>
          </p:cNvSpPr>
          <p:nvPr>
            <p:ph idx="1"/>
          </p:nvPr>
        </p:nvSpPr>
        <p:spPr>
          <a:xfrm>
            <a:off x="6967888" y="1674587"/>
            <a:ext cx="5341713" cy="3008085"/>
          </a:xfrm>
        </p:spPr>
        <p:txBody>
          <a:bodyPr anchor="t">
            <a:normAutofit/>
          </a:bodyPr>
          <a:lstStyle/>
          <a:p>
            <a:pPr marL="0" indent="0">
              <a:buNone/>
            </a:pPr>
            <a:r>
              <a:rPr lang="en-US" sz="2400" dirty="0">
                <a:solidFill>
                  <a:srgbClr val="0070C0"/>
                </a:solidFill>
                <a:latin typeface="CVS Health Sans Medium"/>
              </a:rPr>
              <a:t>Lynn Atkin – 22 Years - 7/26/1999</a:t>
            </a:r>
            <a:endParaRPr lang="en-US" sz="2400" dirty="0">
              <a:latin typeface="Calibri" panose="020F0502020204030204"/>
              <a:cs typeface="Calibri" panose="020F0502020204030204"/>
            </a:endParaRPr>
          </a:p>
          <a:p>
            <a:pPr marL="0" indent="0">
              <a:buNone/>
            </a:pPr>
            <a:endParaRPr lang="en-US" sz="2400" dirty="0">
              <a:solidFill>
                <a:srgbClr val="0070C0"/>
              </a:solidFill>
              <a:latin typeface="CVS Health Sans Medium"/>
              <a:cs typeface="Calibri" panose="020F0502020204030204"/>
            </a:endParaRPr>
          </a:p>
          <a:p>
            <a:pPr marL="0" indent="0">
              <a:buNone/>
            </a:pPr>
            <a:r>
              <a:rPr lang="en-US" sz="2400" dirty="0">
                <a:solidFill>
                  <a:srgbClr val="0070C0"/>
                </a:solidFill>
                <a:latin typeface="CVS Health Sans Medium"/>
                <a:cs typeface="Calibri" panose="020F0502020204030204"/>
              </a:rPr>
              <a:t>Eric Mata -  1 Year – 7/13/2020</a:t>
            </a:r>
          </a:p>
          <a:p>
            <a:pPr marL="0" indent="0">
              <a:buNone/>
            </a:pPr>
            <a:endParaRPr lang="en-US" sz="2400" dirty="0">
              <a:solidFill>
                <a:srgbClr val="0070C0"/>
              </a:solidFill>
              <a:latin typeface="CVS Health Sans Medium"/>
              <a:cs typeface="Calibri" panose="020F0502020204030204"/>
            </a:endParaRPr>
          </a:p>
          <a:p>
            <a:pPr marL="0" indent="0">
              <a:buNone/>
            </a:pPr>
            <a:r>
              <a:rPr lang="en-US" sz="2400" dirty="0">
                <a:solidFill>
                  <a:srgbClr val="0070C0"/>
                </a:solidFill>
                <a:latin typeface="CVS Health Sans Medium"/>
                <a:cs typeface="Calibri" panose="020F0502020204030204"/>
              </a:rPr>
              <a:t> </a:t>
            </a:r>
          </a:p>
        </p:txBody>
      </p:sp>
      <p:sp>
        <p:nvSpPr>
          <p:cNvPr id="10" name="Footer Placeholder 9">
            <a:extLst>
              <a:ext uri="{FF2B5EF4-FFF2-40B4-BE49-F238E27FC236}">
                <a16:creationId xmlns:a16="http://schemas.microsoft.com/office/drawing/2014/main" id="{FB81D9FC-8A24-433D-872D-2E986180A31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1D74AB0D-B56B-4FCD-B994-D4E90D133B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071BC-E21B-43B2-8045-5B6BF50805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61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2B67-C1C3-40C6-A42C-F1473310160D}"/>
              </a:ext>
            </a:extLst>
          </p:cNvPr>
          <p:cNvSpPr>
            <a:spLocks noGrp="1"/>
          </p:cNvSpPr>
          <p:nvPr>
            <p:ph type="ctrTitle"/>
          </p:nvPr>
        </p:nvSpPr>
        <p:spPr>
          <a:xfrm>
            <a:off x="557931" y="2130386"/>
            <a:ext cx="4682948" cy="2011680"/>
          </a:xfrm>
        </p:spPr>
        <p:txBody>
          <a:bodyPr anchor="b">
            <a:normAutofit/>
          </a:bodyPr>
          <a:lstStyle/>
          <a:p>
            <a:r>
              <a:rPr lang="en-US" dirty="0"/>
              <a:t>Test Your CVS Knowledge</a:t>
            </a:r>
          </a:p>
        </p:txBody>
      </p:sp>
    </p:spTree>
    <p:extLst>
      <p:ext uri="{BB962C8B-B14F-4D97-AF65-F5344CB8AC3E}">
        <p14:creationId xmlns:p14="http://schemas.microsoft.com/office/powerpoint/2010/main" val="2483119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22F6-85F7-4785-BFEE-8F7812FB38FA}"/>
              </a:ext>
            </a:extLst>
          </p:cNvPr>
          <p:cNvSpPr>
            <a:spLocks noGrp="1"/>
          </p:cNvSpPr>
          <p:nvPr>
            <p:ph type="ctrTitle"/>
          </p:nvPr>
        </p:nvSpPr>
        <p:spPr>
          <a:xfrm>
            <a:off x="3053080" y="1214438"/>
            <a:ext cx="6085840" cy="2387600"/>
          </a:xfrm>
        </p:spPr>
        <p:txBody>
          <a:bodyPr>
            <a:normAutofit/>
          </a:bodyPr>
          <a:lstStyle/>
          <a:p>
            <a:r>
              <a:rPr lang="en-US" sz="3200" b="1">
                <a:solidFill>
                  <a:schemeClr val="bg1"/>
                </a:solidFill>
                <a:latin typeface="CVS Health Sans Medium"/>
              </a:rPr>
              <a:t>LearningHub Overview and Tutorial</a:t>
            </a:r>
            <a:endParaRPr lang="en-US" sz="3200" b="1">
              <a:solidFill>
                <a:schemeClr val="bg1"/>
              </a:solidFill>
              <a:latin typeface="CVS Health Sans Medium" panose="020B0504020202020204" pitchFamily="34" charset="0"/>
            </a:endParaRPr>
          </a:p>
        </p:txBody>
      </p:sp>
      <p:sp>
        <p:nvSpPr>
          <p:cNvPr id="3" name="Subtitle 2">
            <a:extLst>
              <a:ext uri="{FF2B5EF4-FFF2-40B4-BE49-F238E27FC236}">
                <a16:creationId xmlns:a16="http://schemas.microsoft.com/office/drawing/2014/main" id="{D70F671F-F387-4AAE-BD81-EBF0420CCB71}"/>
              </a:ext>
            </a:extLst>
          </p:cNvPr>
          <p:cNvSpPr>
            <a:spLocks noGrp="1"/>
          </p:cNvSpPr>
          <p:nvPr>
            <p:ph type="subTitle" idx="1"/>
          </p:nvPr>
        </p:nvSpPr>
        <p:spPr/>
        <p:txBody>
          <a:bodyPr vert="horz" lIns="91440" tIns="45720" rIns="91440" bIns="45720" rtlCol="0" anchor="t">
            <a:normAutofit/>
          </a:bodyPr>
          <a:lstStyle/>
          <a:p>
            <a:r>
              <a:rPr lang="en-US" sz="2000">
                <a:solidFill>
                  <a:schemeClr val="bg1"/>
                </a:solidFill>
                <a:latin typeface="CVS Health Sans Medium"/>
              </a:rPr>
              <a:t>Anurag Rajagopal and Moriah Striegel</a:t>
            </a:r>
            <a:endParaRPr lang="en-US" sz="2000">
              <a:solidFill>
                <a:schemeClr val="bg1"/>
              </a:solidFill>
              <a:latin typeface="CVS Health Sans Medium" panose="020B0504020202020204" pitchFamily="34" charset="0"/>
            </a:endParaRPr>
          </a:p>
        </p:txBody>
      </p:sp>
      <p:sp>
        <p:nvSpPr>
          <p:cNvPr id="7" name="Slide Number Placeholder 6">
            <a:extLst>
              <a:ext uri="{FF2B5EF4-FFF2-40B4-BE49-F238E27FC236}">
                <a16:creationId xmlns:a16="http://schemas.microsoft.com/office/drawing/2014/main" id="{8A6DBE31-46AB-4A1A-902A-6E89D635EC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1071BC-E21B-43B2-8045-5B6BF50805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A0E563F5-99A8-4BCF-A325-8DA0D0092D0C}"/>
              </a:ext>
            </a:extLst>
          </p:cNvPr>
          <p:cNvCxnSpPr>
            <a:cxnSpLocks/>
          </p:cNvCxnSpPr>
          <p:nvPr/>
        </p:nvCxnSpPr>
        <p:spPr>
          <a:xfrm>
            <a:off x="5799221" y="2401503"/>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BB2608-18FE-481F-B86C-3A9393EA5F8F}"/>
              </a:ext>
            </a:extLst>
          </p:cNvPr>
          <p:cNvCxnSpPr>
            <a:cxnSpLocks/>
          </p:cNvCxnSpPr>
          <p:nvPr/>
        </p:nvCxnSpPr>
        <p:spPr>
          <a:xfrm>
            <a:off x="5768741" y="4189663"/>
            <a:ext cx="5935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70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LearningHub Overview</a:t>
            </a:r>
          </a:p>
        </p:txBody>
      </p:sp>
      <p:cxnSp>
        <p:nvCxnSpPr>
          <p:cNvPr id="34" name="Straight Connector 33">
            <a:extLst>
              <a:ext uri="{FF2B5EF4-FFF2-40B4-BE49-F238E27FC236}">
                <a16:creationId xmlns:a16="http://schemas.microsoft.com/office/drawing/2014/main" id="{C11DB934-5659-495E-AD58-2B49D7AE373D}"/>
              </a:ext>
            </a:extLst>
          </p:cNvPr>
          <p:cNvCxnSpPr/>
          <p:nvPr/>
        </p:nvCxnSpPr>
        <p:spPr>
          <a:xfrm>
            <a:off x="4161327" y="1755114"/>
            <a:ext cx="0" cy="2699993"/>
          </a:xfrm>
          <a:prstGeom prst="line">
            <a:avLst/>
          </a:prstGeom>
          <a:ln w="12700" cmpd="sng">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DEAECD-12D8-42C0-9F99-72C328D7AD0A}"/>
              </a:ext>
            </a:extLst>
          </p:cNvPr>
          <p:cNvCxnSpPr/>
          <p:nvPr/>
        </p:nvCxnSpPr>
        <p:spPr>
          <a:xfrm>
            <a:off x="8010526" y="1755114"/>
            <a:ext cx="0" cy="2699993"/>
          </a:xfrm>
          <a:prstGeom prst="line">
            <a:avLst/>
          </a:prstGeom>
          <a:ln w="12700" cmpd="sng">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79520" y="1755113"/>
            <a:ext cx="3354708" cy="3236006"/>
            <a:chOff x="577932" y="1755113"/>
            <a:chExt cx="3354708" cy="3236006"/>
          </a:xfrm>
        </p:grpSpPr>
        <p:sp>
          <p:nvSpPr>
            <p:cNvPr id="26" name="Rectangle 25">
              <a:extLst>
                <a:ext uri="{FF2B5EF4-FFF2-40B4-BE49-F238E27FC236}">
                  <a16:creationId xmlns:a16="http://schemas.microsoft.com/office/drawing/2014/main" id="{0217D7CB-D0C3-46E7-8ECD-F2EDBBC85F68}"/>
                </a:ext>
              </a:extLst>
            </p:cNvPr>
            <p:cNvSpPr/>
            <p:nvPr/>
          </p:nvSpPr>
          <p:spPr>
            <a:xfrm>
              <a:off x="577932" y="1755113"/>
              <a:ext cx="3354708" cy="71061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lvl="5" algn="ctr"/>
              <a:r>
                <a:rPr lang="en-US" b="1">
                  <a:solidFill>
                    <a:prstClr val="white"/>
                  </a:solidFill>
                  <a:latin typeface="CVS Health Sans" panose="020B0504020202020204" pitchFamily="34" charset="0"/>
                </a:rPr>
                <a:t>Home Tab</a:t>
              </a:r>
            </a:p>
          </p:txBody>
        </p:sp>
        <p:sp>
          <p:nvSpPr>
            <p:cNvPr id="14" name="Content Placeholder 2"/>
            <p:cNvSpPr txBox="1">
              <a:spLocks/>
            </p:cNvSpPr>
            <p:nvPr/>
          </p:nvSpPr>
          <p:spPr>
            <a:xfrm>
              <a:off x="627028" y="2681933"/>
              <a:ext cx="3134743" cy="2309186"/>
            </a:xfrm>
            <a:prstGeom prst="rect">
              <a:avLst/>
            </a:prstGeom>
          </p:spPr>
          <p:txBody>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gn="ctr"/>
              <a:r>
                <a:rPr lang="en-US" sz="1300">
                  <a:solidFill>
                    <a:srgbClr val="3F3F3F"/>
                  </a:solidFill>
                  <a:latin typeface="CVS Health Sans" panose="020B0504020202020204" pitchFamily="34" charset="0"/>
                </a:rPr>
                <a:t>Announcements</a:t>
              </a:r>
            </a:p>
            <a:p>
              <a:pPr algn="ctr"/>
              <a:r>
                <a:rPr lang="en-US" sz="1300">
                  <a:solidFill>
                    <a:srgbClr val="3F3F3F"/>
                  </a:solidFill>
                  <a:latin typeface="CVS Health Sans" panose="020B0504020202020204" pitchFamily="34" charset="0"/>
                </a:rPr>
                <a:t>Discover</a:t>
              </a:r>
            </a:p>
            <a:p>
              <a:pPr algn="ctr"/>
              <a:r>
                <a:rPr lang="en-US" sz="1300">
                  <a:solidFill>
                    <a:srgbClr val="3F3F3F"/>
                  </a:solidFill>
                  <a:latin typeface="CVS Health Sans" panose="020B0504020202020204" pitchFamily="34" charset="0"/>
                </a:rPr>
                <a:t>Quick Links</a:t>
              </a:r>
            </a:p>
            <a:p>
              <a:pPr algn="ctr"/>
              <a:r>
                <a:rPr lang="en-US" sz="1300">
                  <a:solidFill>
                    <a:srgbClr val="3F3F3F"/>
                  </a:solidFill>
                  <a:latin typeface="CVS Health Sans" panose="020B0504020202020204" pitchFamily="34" charset="0"/>
                </a:rPr>
                <a:t>Search Bar and Browse</a:t>
              </a:r>
            </a:p>
            <a:p>
              <a:pPr algn="ctr"/>
              <a:r>
                <a:rPr lang="en-US" sz="1300">
                  <a:solidFill>
                    <a:srgbClr val="3F3F3F"/>
                  </a:solidFill>
                  <a:latin typeface="CVS Health Sans" panose="020B0504020202020204" pitchFamily="34" charset="0"/>
                </a:rPr>
                <a:t>Plan Summary</a:t>
              </a:r>
            </a:p>
          </p:txBody>
        </p:sp>
      </p:grpSp>
      <p:grpSp>
        <p:nvGrpSpPr>
          <p:cNvPr id="3" name="Group 2"/>
          <p:cNvGrpSpPr/>
          <p:nvPr/>
        </p:nvGrpSpPr>
        <p:grpSpPr>
          <a:xfrm>
            <a:off x="4408573" y="1755113"/>
            <a:ext cx="3354708" cy="3236006"/>
            <a:chOff x="4406985" y="1755113"/>
            <a:chExt cx="3354708" cy="3236006"/>
          </a:xfrm>
        </p:grpSpPr>
        <p:sp>
          <p:nvSpPr>
            <p:cNvPr id="29" name="Rectangle 28">
              <a:extLst>
                <a:ext uri="{FF2B5EF4-FFF2-40B4-BE49-F238E27FC236}">
                  <a16:creationId xmlns:a16="http://schemas.microsoft.com/office/drawing/2014/main" id="{3EAE695B-8D82-4FF7-9036-BC9506A0A317}"/>
                </a:ext>
              </a:extLst>
            </p:cNvPr>
            <p:cNvSpPr/>
            <p:nvPr/>
          </p:nvSpPr>
          <p:spPr>
            <a:xfrm>
              <a:off x="4406985" y="1755113"/>
              <a:ext cx="3354708" cy="71061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lvl="5" algn="ctr"/>
              <a:r>
                <a:rPr lang="en-US" b="1">
                  <a:solidFill>
                    <a:prstClr val="white"/>
                  </a:solidFill>
                  <a:latin typeface="CVS Health Sans" panose="020B0504020202020204" pitchFamily="34" charset="0"/>
                </a:rPr>
                <a:t>Me Tab</a:t>
              </a:r>
            </a:p>
          </p:txBody>
        </p:sp>
        <p:sp>
          <p:nvSpPr>
            <p:cNvPr id="15" name="Content Placeholder 2"/>
            <p:cNvSpPr txBox="1">
              <a:spLocks/>
            </p:cNvSpPr>
            <p:nvPr/>
          </p:nvSpPr>
          <p:spPr>
            <a:xfrm>
              <a:off x="4482637" y="2681933"/>
              <a:ext cx="3134743" cy="2309186"/>
            </a:xfrm>
            <a:prstGeom prst="rect">
              <a:avLst/>
            </a:prstGeom>
          </p:spPr>
          <p:txBody>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gn="ctr"/>
              <a:r>
                <a:rPr lang="en-US" sz="1300">
                  <a:solidFill>
                    <a:srgbClr val="3F3F3F"/>
                  </a:solidFill>
                  <a:latin typeface="CVS Health Sans" panose="020B0504020202020204" pitchFamily="34" charset="0"/>
                </a:rPr>
                <a:t>Plan</a:t>
              </a:r>
            </a:p>
            <a:p>
              <a:pPr algn="ctr"/>
              <a:r>
                <a:rPr lang="en-US" sz="1300">
                  <a:solidFill>
                    <a:srgbClr val="3F3F3F"/>
                  </a:solidFill>
                  <a:latin typeface="CVS Health Sans" panose="020B0504020202020204" pitchFamily="34" charset="0"/>
                </a:rPr>
                <a:t>Activity</a:t>
              </a:r>
            </a:p>
            <a:p>
              <a:pPr algn="ctr"/>
              <a:r>
                <a:rPr lang="en-US" sz="1300">
                  <a:solidFill>
                    <a:srgbClr val="3F3F3F"/>
                  </a:solidFill>
                  <a:latin typeface="CVS Health Sans" panose="020B0504020202020204" pitchFamily="34" charset="0"/>
                </a:rPr>
                <a:t>Profile</a:t>
              </a:r>
            </a:p>
            <a:p>
              <a:pPr algn="ctr"/>
              <a:r>
                <a:rPr lang="en-US" sz="1300">
                  <a:latin typeface="CVS Health Sans" panose="020B0504020202020204" pitchFamily="34" charset="0"/>
                </a:rPr>
                <a:t>Completed Learning</a:t>
              </a:r>
            </a:p>
            <a:p>
              <a:pPr algn="ctr"/>
              <a:r>
                <a:rPr lang="en-US" sz="1300">
                  <a:latin typeface="CVS Health Sans" panose="020B0504020202020204" pitchFamily="34" charset="0"/>
                </a:rPr>
                <a:t>Order History</a:t>
              </a:r>
            </a:p>
          </p:txBody>
        </p:sp>
      </p:grpSp>
      <p:grpSp>
        <p:nvGrpSpPr>
          <p:cNvPr id="4" name="Group 3"/>
          <p:cNvGrpSpPr/>
          <p:nvPr/>
        </p:nvGrpSpPr>
        <p:grpSpPr>
          <a:xfrm>
            <a:off x="8290267" y="1755113"/>
            <a:ext cx="3354708" cy="3236006"/>
            <a:chOff x="8256185" y="1755113"/>
            <a:chExt cx="3354708" cy="3236006"/>
          </a:xfrm>
        </p:grpSpPr>
        <p:sp>
          <p:nvSpPr>
            <p:cNvPr id="32" name="Rectangle 31">
              <a:extLst>
                <a:ext uri="{FF2B5EF4-FFF2-40B4-BE49-F238E27FC236}">
                  <a16:creationId xmlns:a16="http://schemas.microsoft.com/office/drawing/2014/main" id="{B4FC7805-3B89-49B3-9653-A6FE772A0BB2}"/>
                </a:ext>
              </a:extLst>
            </p:cNvPr>
            <p:cNvSpPr/>
            <p:nvPr/>
          </p:nvSpPr>
          <p:spPr>
            <a:xfrm>
              <a:off x="8256185" y="1755113"/>
              <a:ext cx="3354708" cy="710618"/>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lvl="5" algn="ctr"/>
              <a:r>
                <a:rPr lang="en-US" b="1">
                  <a:solidFill>
                    <a:srgbClr val="3F3F3F"/>
                  </a:solidFill>
                  <a:latin typeface="CVS Health Sans" panose="020B0504020202020204" pitchFamily="34" charset="0"/>
                </a:rPr>
                <a:t>Additional Features</a:t>
              </a:r>
            </a:p>
          </p:txBody>
        </p:sp>
        <p:sp>
          <p:nvSpPr>
            <p:cNvPr id="16" name="Content Placeholder 2"/>
            <p:cNvSpPr txBox="1">
              <a:spLocks/>
            </p:cNvSpPr>
            <p:nvPr/>
          </p:nvSpPr>
          <p:spPr>
            <a:xfrm>
              <a:off x="8322537" y="2681933"/>
              <a:ext cx="3134743" cy="2309186"/>
            </a:xfrm>
            <a:prstGeom prst="rect">
              <a:avLst/>
            </a:prstGeom>
          </p:spPr>
          <p:txBody>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gn="ctr"/>
              <a:r>
                <a:rPr lang="en-US" sz="1300">
                  <a:solidFill>
                    <a:srgbClr val="3F3F3F"/>
                  </a:solidFill>
                  <a:latin typeface="CVS Health Sans" panose="020B0504020202020204" pitchFamily="34" charset="0"/>
                </a:rPr>
                <a:t>Courses</a:t>
              </a:r>
            </a:p>
            <a:p>
              <a:pPr algn="ctr"/>
              <a:r>
                <a:rPr lang="en-US" sz="1300">
                  <a:solidFill>
                    <a:srgbClr val="3F3F3F"/>
                  </a:solidFill>
                  <a:latin typeface="CVS Health Sans" panose="020B0504020202020204" pitchFamily="34" charset="0"/>
                </a:rPr>
                <a:t>Groups</a:t>
              </a:r>
            </a:p>
            <a:p>
              <a:pPr algn="ctr"/>
              <a:r>
                <a:rPr lang="en-US" sz="1300">
                  <a:solidFill>
                    <a:srgbClr val="3F3F3F"/>
                  </a:solidFill>
                  <a:latin typeface="CVS Health Sans" panose="020B0504020202020204" pitchFamily="34" charset="0"/>
                </a:rPr>
                <a:t>Workspaces</a:t>
              </a:r>
            </a:p>
            <a:p>
              <a:pPr algn="ctr"/>
              <a:r>
                <a:rPr lang="en-US" sz="1300">
                  <a:latin typeface="CVS Health Sans" panose="020B0504020202020204" pitchFamily="34" charset="0"/>
                </a:rPr>
                <a:t>Links</a:t>
              </a:r>
            </a:p>
            <a:p>
              <a:pPr algn="ctr"/>
              <a:r>
                <a:rPr lang="en-US" sz="1300">
                  <a:latin typeface="CVS Health Sans" panose="020B0504020202020204" pitchFamily="34" charset="0"/>
                </a:rPr>
                <a:t>Analytics</a:t>
              </a:r>
            </a:p>
          </p:txBody>
        </p:sp>
      </p:grpSp>
    </p:spTree>
    <p:extLst>
      <p:ext uri="{BB962C8B-B14F-4D97-AF65-F5344CB8AC3E}">
        <p14:creationId xmlns:p14="http://schemas.microsoft.com/office/powerpoint/2010/main" val="62489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5740-B148-475C-BDF2-E7C15D803924}"/>
              </a:ext>
            </a:extLst>
          </p:cNvPr>
          <p:cNvSpPr>
            <a:spLocks noGrp="1"/>
          </p:cNvSpPr>
          <p:nvPr>
            <p:ph type="title"/>
          </p:nvPr>
        </p:nvSpPr>
        <p:spPr>
          <a:xfrm>
            <a:off x="609300" y="451617"/>
            <a:ext cx="9667726" cy="713232"/>
          </a:xfrm>
        </p:spPr>
        <p:txBody>
          <a:bodyPr vert="horz" lIns="0" tIns="0" rIns="0" bIns="0" rtlCol="0" anchor="t" anchorCtr="0">
            <a:normAutofit/>
          </a:bodyPr>
          <a:lstStyle/>
          <a:p>
            <a:pPr lvl="0" fontAlgn="ctr">
              <a:buSzPts val="1000"/>
              <a:tabLst>
                <a:tab pos="457200" algn="l"/>
              </a:tabLst>
            </a:pPr>
            <a:r>
              <a:rPr lang="en-US" b="1" kern="1200">
                <a:latin typeface="+mj-lt"/>
                <a:ea typeface="+mj-ea"/>
                <a:cs typeface="+mj-cs"/>
              </a:rPr>
              <a:t>Home Page</a:t>
            </a:r>
          </a:p>
        </p:txBody>
      </p:sp>
      <p:sp>
        <p:nvSpPr>
          <p:cNvPr id="7" name="TextBox 6">
            <a:extLst>
              <a:ext uri="{FF2B5EF4-FFF2-40B4-BE49-F238E27FC236}">
                <a16:creationId xmlns:a16="http://schemas.microsoft.com/office/drawing/2014/main" id="{04399991-FE62-4562-AEC6-206928C862E5}"/>
              </a:ext>
            </a:extLst>
          </p:cNvPr>
          <p:cNvSpPr txBox="1"/>
          <p:nvPr/>
        </p:nvSpPr>
        <p:spPr bwMode="gray">
          <a:xfrm>
            <a:off x="557929" y="1767532"/>
            <a:ext cx="8588453" cy="3977640"/>
          </a:xfrm>
          <a:prstGeom prst="rect">
            <a:avLst/>
          </a:prstGeom>
        </p:spPr>
        <p:txBody>
          <a:bodyPr vert="horz" lIns="0" tIns="0" rIns="0" bIns="0" rtlCol="0">
            <a:normAutofit/>
          </a:bodyPr>
          <a:lstStyle/>
          <a:p>
            <a:pPr marL="285750" indent="-285750" defTabSz="457200">
              <a:spcAft>
                <a:spcPts val="600"/>
              </a:spcAft>
              <a:buFontTx/>
              <a:buChar char="-"/>
            </a:pPr>
            <a:endParaRPr lang="en-US" sz="1300">
              <a:solidFill>
                <a:schemeClr val="tx2"/>
              </a:solidFill>
            </a:endParaRPr>
          </a:p>
        </p:txBody>
      </p:sp>
      <p:sp>
        <p:nvSpPr>
          <p:cNvPr id="3" name="TextBox 2">
            <a:extLst>
              <a:ext uri="{FF2B5EF4-FFF2-40B4-BE49-F238E27FC236}">
                <a16:creationId xmlns:a16="http://schemas.microsoft.com/office/drawing/2014/main" id="{0DF8ED0E-8ECD-4C31-BD62-897E9A80F4C0}"/>
              </a:ext>
            </a:extLst>
          </p:cNvPr>
          <p:cNvSpPr txBox="1"/>
          <p:nvPr/>
        </p:nvSpPr>
        <p:spPr>
          <a:xfrm>
            <a:off x="1192264" y="4599373"/>
            <a:ext cx="2263404" cy="646331"/>
          </a:xfrm>
          <a:prstGeom prst="rect">
            <a:avLst/>
          </a:prstGeom>
          <a:noFill/>
        </p:spPr>
        <p:txBody>
          <a:bodyPr wrap="square" lIns="0" tIns="0" rIns="0" bIns="0" rtlCol="0">
            <a:spAutoFit/>
          </a:bodyPr>
          <a:lstStyle/>
          <a:p>
            <a:pPr marL="285750" indent="-285750" algn="l">
              <a:buFontTx/>
              <a:buChar char="-"/>
            </a:pPr>
            <a:r>
              <a:rPr lang="en-US" sz="1400">
                <a:solidFill>
                  <a:schemeClr val="tx2"/>
                </a:solidFill>
              </a:rPr>
              <a:t>News for all colleagues</a:t>
            </a:r>
          </a:p>
          <a:p>
            <a:pPr marL="285750" indent="-285750" algn="l">
              <a:buFontTx/>
              <a:buChar char="-"/>
            </a:pPr>
            <a:r>
              <a:rPr lang="en-US" sz="1400">
                <a:solidFill>
                  <a:schemeClr val="tx2"/>
                </a:solidFill>
              </a:rPr>
              <a:t>Resources for navigating LearningHub</a:t>
            </a:r>
          </a:p>
        </p:txBody>
      </p:sp>
      <p:sp>
        <p:nvSpPr>
          <p:cNvPr id="5" name="Isosceles Triangle 4">
            <a:extLst>
              <a:ext uri="{FF2B5EF4-FFF2-40B4-BE49-F238E27FC236}">
                <a16:creationId xmlns:a16="http://schemas.microsoft.com/office/drawing/2014/main" id="{DFED57BF-A43F-40B3-A788-4FBD364D10AC}"/>
              </a:ext>
            </a:extLst>
          </p:cNvPr>
          <p:cNvSpPr/>
          <p:nvPr/>
        </p:nvSpPr>
        <p:spPr bwMode="gray">
          <a:xfrm>
            <a:off x="931818" y="2198022"/>
            <a:ext cx="2784296" cy="2294027"/>
          </a:xfrm>
          <a:prstGeom prst="triangl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4" name="Isosceles Triangle 13">
            <a:extLst>
              <a:ext uri="{FF2B5EF4-FFF2-40B4-BE49-F238E27FC236}">
                <a16:creationId xmlns:a16="http://schemas.microsoft.com/office/drawing/2014/main" id="{9D563779-69DD-43F6-9851-3861DDDACA31}"/>
              </a:ext>
            </a:extLst>
          </p:cNvPr>
          <p:cNvSpPr/>
          <p:nvPr/>
        </p:nvSpPr>
        <p:spPr bwMode="gray">
          <a:xfrm rot="10800000">
            <a:off x="3029705" y="2198022"/>
            <a:ext cx="2784296" cy="2294027"/>
          </a:xfrm>
          <a:prstGeom prst="triangl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8" name="Isosceles Triangle 17">
            <a:extLst>
              <a:ext uri="{FF2B5EF4-FFF2-40B4-BE49-F238E27FC236}">
                <a16:creationId xmlns:a16="http://schemas.microsoft.com/office/drawing/2014/main" id="{55280577-9C92-4E4F-8CB5-69E4C34D0F53}"/>
              </a:ext>
            </a:extLst>
          </p:cNvPr>
          <p:cNvSpPr/>
          <p:nvPr/>
        </p:nvSpPr>
        <p:spPr bwMode="gray">
          <a:xfrm>
            <a:off x="5108262" y="2198022"/>
            <a:ext cx="2784296" cy="2294027"/>
          </a:xfrm>
          <a:prstGeom prst="triangl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9" name="Isosceles Triangle 18">
            <a:extLst>
              <a:ext uri="{FF2B5EF4-FFF2-40B4-BE49-F238E27FC236}">
                <a16:creationId xmlns:a16="http://schemas.microsoft.com/office/drawing/2014/main" id="{82F1BE58-0521-4801-97C2-73D4B1409499}"/>
              </a:ext>
            </a:extLst>
          </p:cNvPr>
          <p:cNvSpPr/>
          <p:nvPr/>
        </p:nvSpPr>
        <p:spPr bwMode="gray">
          <a:xfrm rot="10800000">
            <a:off x="7127322" y="2121985"/>
            <a:ext cx="2784296" cy="2294027"/>
          </a:xfrm>
          <a:prstGeom prst="triangl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20" name="Isosceles Triangle 19">
            <a:extLst>
              <a:ext uri="{FF2B5EF4-FFF2-40B4-BE49-F238E27FC236}">
                <a16:creationId xmlns:a16="http://schemas.microsoft.com/office/drawing/2014/main" id="{2B12B10B-09CB-45F1-A732-670CF5CD9806}"/>
              </a:ext>
            </a:extLst>
          </p:cNvPr>
          <p:cNvSpPr/>
          <p:nvPr/>
        </p:nvSpPr>
        <p:spPr bwMode="gray">
          <a:xfrm>
            <a:off x="9146382" y="2121986"/>
            <a:ext cx="2784296" cy="2294027"/>
          </a:xfrm>
          <a:prstGeom prst="triangle">
            <a:avLst/>
          </a:prstGeom>
          <a:solidFill>
            <a:srgbClr val="CC0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6" name="TextBox 5">
            <a:extLst>
              <a:ext uri="{FF2B5EF4-FFF2-40B4-BE49-F238E27FC236}">
                <a16:creationId xmlns:a16="http://schemas.microsoft.com/office/drawing/2014/main" id="{72C5E9A2-F84B-432D-B06B-E846AEF69901}"/>
              </a:ext>
            </a:extLst>
          </p:cNvPr>
          <p:cNvSpPr txBox="1"/>
          <p:nvPr/>
        </p:nvSpPr>
        <p:spPr>
          <a:xfrm>
            <a:off x="1384723" y="3965824"/>
            <a:ext cx="2147299" cy="276999"/>
          </a:xfrm>
          <a:prstGeom prst="rect">
            <a:avLst/>
          </a:prstGeom>
          <a:noFill/>
        </p:spPr>
        <p:txBody>
          <a:bodyPr wrap="square" lIns="0" tIns="0" rIns="0" bIns="0" rtlCol="0">
            <a:spAutoFit/>
          </a:bodyPr>
          <a:lstStyle/>
          <a:p>
            <a:pPr algn="l"/>
            <a:r>
              <a:rPr lang="en-US" b="1">
                <a:solidFill>
                  <a:schemeClr val="bg1"/>
                </a:solidFill>
              </a:rPr>
              <a:t>Announcements</a:t>
            </a:r>
            <a:endParaRPr lang="en-US" sz="1300" b="1">
              <a:solidFill>
                <a:schemeClr val="bg1"/>
              </a:solidFill>
            </a:endParaRPr>
          </a:p>
        </p:txBody>
      </p:sp>
      <p:sp>
        <p:nvSpPr>
          <p:cNvPr id="8" name="TextBox 7">
            <a:extLst>
              <a:ext uri="{FF2B5EF4-FFF2-40B4-BE49-F238E27FC236}">
                <a16:creationId xmlns:a16="http://schemas.microsoft.com/office/drawing/2014/main" id="{E03D67DE-E67A-49F6-B59C-448AFEE5C9B1}"/>
              </a:ext>
            </a:extLst>
          </p:cNvPr>
          <p:cNvSpPr txBox="1"/>
          <p:nvPr/>
        </p:nvSpPr>
        <p:spPr>
          <a:xfrm>
            <a:off x="3532022" y="2280863"/>
            <a:ext cx="1829073" cy="276999"/>
          </a:xfrm>
          <a:prstGeom prst="rect">
            <a:avLst/>
          </a:prstGeom>
          <a:noFill/>
        </p:spPr>
        <p:txBody>
          <a:bodyPr wrap="square" lIns="0" tIns="0" rIns="0" bIns="0" rtlCol="0">
            <a:spAutoFit/>
          </a:bodyPr>
          <a:lstStyle/>
          <a:p>
            <a:pPr algn="ctr"/>
            <a:r>
              <a:rPr lang="en-US" b="1">
                <a:solidFill>
                  <a:schemeClr val="bg1"/>
                </a:solidFill>
              </a:rPr>
              <a:t>Discover</a:t>
            </a:r>
          </a:p>
        </p:txBody>
      </p:sp>
      <p:sp>
        <p:nvSpPr>
          <p:cNvPr id="9" name="TextBox 8">
            <a:extLst>
              <a:ext uri="{FF2B5EF4-FFF2-40B4-BE49-F238E27FC236}">
                <a16:creationId xmlns:a16="http://schemas.microsoft.com/office/drawing/2014/main" id="{4F089C65-E702-4B09-ABD2-020B6083C51F}"/>
              </a:ext>
            </a:extLst>
          </p:cNvPr>
          <p:cNvSpPr txBox="1"/>
          <p:nvPr/>
        </p:nvSpPr>
        <p:spPr>
          <a:xfrm>
            <a:off x="5879855" y="4048804"/>
            <a:ext cx="2126750" cy="276999"/>
          </a:xfrm>
          <a:prstGeom prst="rect">
            <a:avLst/>
          </a:prstGeom>
          <a:noFill/>
        </p:spPr>
        <p:txBody>
          <a:bodyPr wrap="square" lIns="0" tIns="0" rIns="0" bIns="0" rtlCol="0">
            <a:spAutoFit/>
          </a:bodyPr>
          <a:lstStyle/>
          <a:p>
            <a:pPr algn="l"/>
            <a:r>
              <a:rPr lang="en-US" b="1">
                <a:solidFill>
                  <a:schemeClr val="bg1"/>
                </a:solidFill>
              </a:rPr>
              <a:t>Quick Links</a:t>
            </a:r>
          </a:p>
        </p:txBody>
      </p:sp>
      <p:sp>
        <p:nvSpPr>
          <p:cNvPr id="12" name="TextBox 11">
            <a:extLst>
              <a:ext uri="{FF2B5EF4-FFF2-40B4-BE49-F238E27FC236}">
                <a16:creationId xmlns:a16="http://schemas.microsoft.com/office/drawing/2014/main" id="{ACFEE94C-94C8-4191-A53D-E2BA5E6194DA}"/>
              </a:ext>
            </a:extLst>
          </p:cNvPr>
          <p:cNvSpPr txBox="1"/>
          <p:nvPr/>
        </p:nvSpPr>
        <p:spPr>
          <a:xfrm>
            <a:off x="7539451" y="2160004"/>
            <a:ext cx="1968765" cy="553998"/>
          </a:xfrm>
          <a:prstGeom prst="rect">
            <a:avLst/>
          </a:prstGeom>
          <a:noFill/>
        </p:spPr>
        <p:txBody>
          <a:bodyPr wrap="square" lIns="0" tIns="0" rIns="0" bIns="0" rtlCol="0">
            <a:spAutoFit/>
          </a:bodyPr>
          <a:lstStyle/>
          <a:p>
            <a:pPr algn="ctr"/>
            <a:r>
              <a:rPr lang="en-US" b="1">
                <a:solidFill>
                  <a:schemeClr val="bg1"/>
                </a:solidFill>
              </a:rPr>
              <a:t>Search Bar and Browse</a:t>
            </a:r>
          </a:p>
        </p:txBody>
      </p:sp>
      <p:sp>
        <p:nvSpPr>
          <p:cNvPr id="21" name="TextBox 20">
            <a:extLst>
              <a:ext uri="{FF2B5EF4-FFF2-40B4-BE49-F238E27FC236}">
                <a16:creationId xmlns:a16="http://schemas.microsoft.com/office/drawing/2014/main" id="{63FFA009-4CBE-4155-AE50-B4F2FFD54D3B}"/>
              </a:ext>
            </a:extLst>
          </p:cNvPr>
          <p:cNvSpPr txBox="1"/>
          <p:nvPr/>
        </p:nvSpPr>
        <p:spPr>
          <a:xfrm>
            <a:off x="9508216" y="3933579"/>
            <a:ext cx="2125855" cy="276999"/>
          </a:xfrm>
          <a:prstGeom prst="rect">
            <a:avLst/>
          </a:prstGeom>
          <a:noFill/>
        </p:spPr>
        <p:txBody>
          <a:bodyPr wrap="square" lIns="0" tIns="0" rIns="0" bIns="0" rtlCol="0">
            <a:spAutoFit/>
          </a:bodyPr>
          <a:lstStyle/>
          <a:p>
            <a:pPr algn="ctr"/>
            <a:r>
              <a:rPr lang="en-US" b="1">
                <a:solidFill>
                  <a:schemeClr val="bg1"/>
                </a:solidFill>
              </a:rPr>
              <a:t>Plan Summary</a:t>
            </a:r>
          </a:p>
        </p:txBody>
      </p:sp>
      <p:sp>
        <p:nvSpPr>
          <p:cNvPr id="22" name="Freeform 81">
            <a:extLst>
              <a:ext uri="{FF2B5EF4-FFF2-40B4-BE49-F238E27FC236}">
                <a16:creationId xmlns:a16="http://schemas.microsoft.com/office/drawing/2014/main" id="{F37039B1-8E7F-4A9E-9AC6-910E4EE8FF85}"/>
              </a:ext>
            </a:extLst>
          </p:cNvPr>
          <p:cNvSpPr>
            <a:spLocks noChangeAspect="1" noEditPoints="1"/>
          </p:cNvSpPr>
          <p:nvPr/>
        </p:nvSpPr>
        <p:spPr bwMode="auto">
          <a:xfrm>
            <a:off x="1908325" y="3134174"/>
            <a:ext cx="797231" cy="739100"/>
          </a:xfrm>
          <a:custGeom>
            <a:avLst/>
            <a:gdLst>
              <a:gd name="T0" fmla="*/ 5182 w 5182"/>
              <a:gd name="T1" fmla="*/ 2402 h 4804"/>
              <a:gd name="T2" fmla="*/ 4927 w 5182"/>
              <a:gd name="T3" fmla="*/ 3258 h 4804"/>
              <a:gd name="T4" fmla="*/ 4289 w 5182"/>
              <a:gd name="T5" fmla="*/ 3815 h 4804"/>
              <a:gd name="T6" fmla="*/ 4289 w 5182"/>
              <a:gd name="T7" fmla="*/ 3571 h 4804"/>
              <a:gd name="T8" fmla="*/ 4966 w 5182"/>
              <a:gd name="T9" fmla="*/ 2402 h 4804"/>
              <a:gd name="T10" fmla="*/ 4289 w 5182"/>
              <a:gd name="T11" fmla="*/ 1233 h 4804"/>
              <a:gd name="T12" fmla="*/ 4289 w 5182"/>
              <a:gd name="T13" fmla="*/ 989 h 4804"/>
              <a:gd name="T14" fmla="*/ 4927 w 5182"/>
              <a:gd name="T15" fmla="*/ 1546 h 4804"/>
              <a:gd name="T16" fmla="*/ 5182 w 5182"/>
              <a:gd name="T17" fmla="*/ 2402 h 4804"/>
              <a:gd name="T18" fmla="*/ 4016 w 5182"/>
              <a:gd name="T19" fmla="*/ 4804 h 4804"/>
              <a:gd name="T20" fmla="*/ 2025 w 5182"/>
              <a:gd name="T21" fmla="*/ 3622 h 4804"/>
              <a:gd name="T22" fmla="*/ 1220 w 5182"/>
              <a:gd name="T23" fmla="*/ 3622 h 4804"/>
              <a:gd name="T24" fmla="*/ 357 w 5182"/>
              <a:gd name="T25" fmla="*/ 3264 h 4804"/>
              <a:gd name="T26" fmla="*/ 0 w 5182"/>
              <a:gd name="T27" fmla="*/ 2402 h 4804"/>
              <a:gd name="T28" fmla="*/ 357 w 5182"/>
              <a:gd name="T29" fmla="*/ 1540 h 4804"/>
              <a:gd name="T30" fmla="*/ 1220 w 5182"/>
              <a:gd name="T31" fmla="*/ 1182 h 4804"/>
              <a:gd name="T32" fmla="*/ 2025 w 5182"/>
              <a:gd name="T33" fmla="*/ 1182 h 4804"/>
              <a:gd name="T34" fmla="*/ 4016 w 5182"/>
              <a:gd name="T35" fmla="*/ 0 h 4804"/>
              <a:gd name="T36" fmla="*/ 4016 w 5182"/>
              <a:gd name="T37" fmla="*/ 4804 h 4804"/>
              <a:gd name="T38" fmla="*/ 2163 w 5182"/>
              <a:gd name="T39" fmla="*/ 3452 h 4804"/>
              <a:gd name="T40" fmla="*/ 3800 w 5182"/>
              <a:gd name="T41" fmla="*/ 4425 h 4804"/>
              <a:gd name="T42" fmla="*/ 3800 w 5182"/>
              <a:gd name="T43" fmla="*/ 379 h 4804"/>
              <a:gd name="T44" fmla="*/ 2163 w 5182"/>
              <a:gd name="T45" fmla="*/ 1352 h 4804"/>
              <a:gd name="T46" fmla="*/ 2163 w 5182"/>
              <a:gd name="T47" fmla="*/ 3452 h 4804"/>
              <a:gd name="T48" fmla="*/ 1328 w 5182"/>
              <a:gd name="T49" fmla="*/ 3406 h 4804"/>
              <a:gd name="T50" fmla="*/ 1946 w 5182"/>
              <a:gd name="T51" fmla="*/ 3406 h 4804"/>
              <a:gd name="T52" fmla="*/ 1946 w 5182"/>
              <a:gd name="T53" fmla="*/ 1398 h 4804"/>
              <a:gd name="T54" fmla="*/ 1328 w 5182"/>
              <a:gd name="T55" fmla="*/ 1398 h 4804"/>
              <a:gd name="T56" fmla="*/ 1328 w 5182"/>
              <a:gd name="T57" fmla="*/ 3406 h 4804"/>
              <a:gd name="T58" fmla="*/ 1112 w 5182"/>
              <a:gd name="T59" fmla="*/ 1404 h 4804"/>
              <a:gd name="T60" fmla="*/ 216 w 5182"/>
              <a:gd name="T61" fmla="*/ 2402 h 4804"/>
              <a:gd name="T62" fmla="*/ 1112 w 5182"/>
              <a:gd name="T63" fmla="*/ 3400 h 4804"/>
              <a:gd name="T64" fmla="*/ 1112 w 5182"/>
              <a:gd name="T65" fmla="*/ 1404 h 4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82" h="4804">
                <a:moveTo>
                  <a:pt x="5182" y="2402"/>
                </a:moveTo>
                <a:cubicBezTo>
                  <a:pt x="5182" y="2708"/>
                  <a:pt x="5094" y="3004"/>
                  <a:pt x="4927" y="3258"/>
                </a:cubicBezTo>
                <a:cubicBezTo>
                  <a:pt x="4769" y="3500"/>
                  <a:pt x="4548" y="3692"/>
                  <a:pt x="4289" y="3815"/>
                </a:cubicBezTo>
                <a:cubicBezTo>
                  <a:pt x="4289" y="3571"/>
                  <a:pt x="4289" y="3571"/>
                  <a:pt x="4289" y="3571"/>
                </a:cubicBezTo>
                <a:cubicBezTo>
                  <a:pt x="4704" y="3333"/>
                  <a:pt x="4966" y="2886"/>
                  <a:pt x="4966" y="2402"/>
                </a:cubicBezTo>
                <a:cubicBezTo>
                  <a:pt x="4966" y="1918"/>
                  <a:pt x="4704" y="1471"/>
                  <a:pt x="4289" y="1233"/>
                </a:cubicBezTo>
                <a:cubicBezTo>
                  <a:pt x="4289" y="989"/>
                  <a:pt x="4289" y="989"/>
                  <a:pt x="4289" y="989"/>
                </a:cubicBezTo>
                <a:cubicBezTo>
                  <a:pt x="4548" y="1112"/>
                  <a:pt x="4769" y="1304"/>
                  <a:pt x="4927" y="1546"/>
                </a:cubicBezTo>
                <a:cubicBezTo>
                  <a:pt x="5094" y="1800"/>
                  <a:pt x="5182" y="2096"/>
                  <a:pt x="5182" y="2402"/>
                </a:cubicBezTo>
                <a:close/>
                <a:moveTo>
                  <a:pt x="4016" y="4804"/>
                </a:moveTo>
                <a:cubicBezTo>
                  <a:pt x="2025" y="3622"/>
                  <a:pt x="2025" y="3622"/>
                  <a:pt x="2025" y="3622"/>
                </a:cubicBezTo>
                <a:cubicBezTo>
                  <a:pt x="1220" y="3622"/>
                  <a:pt x="1220" y="3622"/>
                  <a:pt x="1220" y="3622"/>
                </a:cubicBezTo>
                <a:cubicBezTo>
                  <a:pt x="894" y="3622"/>
                  <a:pt x="588" y="3495"/>
                  <a:pt x="357" y="3264"/>
                </a:cubicBezTo>
                <a:cubicBezTo>
                  <a:pt x="127" y="3034"/>
                  <a:pt x="0" y="2728"/>
                  <a:pt x="0" y="2402"/>
                </a:cubicBezTo>
                <a:cubicBezTo>
                  <a:pt x="0" y="2076"/>
                  <a:pt x="127" y="1770"/>
                  <a:pt x="357" y="1540"/>
                </a:cubicBezTo>
                <a:cubicBezTo>
                  <a:pt x="588" y="1309"/>
                  <a:pt x="894" y="1182"/>
                  <a:pt x="1220" y="1182"/>
                </a:cubicBezTo>
                <a:cubicBezTo>
                  <a:pt x="2025" y="1182"/>
                  <a:pt x="2025" y="1182"/>
                  <a:pt x="2025" y="1182"/>
                </a:cubicBezTo>
                <a:cubicBezTo>
                  <a:pt x="4016" y="0"/>
                  <a:pt x="4016" y="0"/>
                  <a:pt x="4016" y="0"/>
                </a:cubicBezTo>
                <a:cubicBezTo>
                  <a:pt x="4016" y="4804"/>
                  <a:pt x="4016" y="4804"/>
                  <a:pt x="4016" y="4804"/>
                </a:cubicBezTo>
                <a:close/>
                <a:moveTo>
                  <a:pt x="2163" y="3452"/>
                </a:moveTo>
                <a:cubicBezTo>
                  <a:pt x="3800" y="4425"/>
                  <a:pt x="3800" y="4425"/>
                  <a:pt x="3800" y="4425"/>
                </a:cubicBezTo>
                <a:cubicBezTo>
                  <a:pt x="3800" y="379"/>
                  <a:pt x="3800" y="379"/>
                  <a:pt x="3800" y="379"/>
                </a:cubicBezTo>
                <a:cubicBezTo>
                  <a:pt x="2163" y="1352"/>
                  <a:pt x="2163" y="1352"/>
                  <a:pt x="2163" y="1352"/>
                </a:cubicBezTo>
                <a:cubicBezTo>
                  <a:pt x="2163" y="3452"/>
                  <a:pt x="2163" y="3452"/>
                  <a:pt x="2163" y="3452"/>
                </a:cubicBezTo>
                <a:close/>
                <a:moveTo>
                  <a:pt x="1328" y="3406"/>
                </a:moveTo>
                <a:cubicBezTo>
                  <a:pt x="1946" y="3406"/>
                  <a:pt x="1946" y="3406"/>
                  <a:pt x="1946" y="3406"/>
                </a:cubicBezTo>
                <a:cubicBezTo>
                  <a:pt x="1946" y="1398"/>
                  <a:pt x="1946" y="1398"/>
                  <a:pt x="1946" y="1398"/>
                </a:cubicBezTo>
                <a:cubicBezTo>
                  <a:pt x="1328" y="1398"/>
                  <a:pt x="1328" y="1398"/>
                  <a:pt x="1328" y="1398"/>
                </a:cubicBezTo>
                <a:cubicBezTo>
                  <a:pt x="1328" y="3406"/>
                  <a:pt x="1328" y="3406"/>
                  <a:pt x="1328" y="3406"/>
                </a:cubicBezTo>
                <a:close/>
                <a:moveTo>
                  <a:pt x="1112" y="1404"/>
                </a:moveTo>
                <a:cubicBezTo>
                  <a:pt x="609" y="1458"/>
                  <a:pt x="216" y="1885"/>
                  <a:pt x="216" y="2402"/>
                </a:cubicBezTo>
                <a:cubicBezTo>
                  <a:pt x="216" y="2919"/>
                  <a:pt x="609" y="3346"/>
                  <a:pt x="1112" y="3400"/>
                </a:cubicBezTo>
                <a:cubicBezTo>
                  <a:pt x="1112" y="1404"/>
                  <a:pt x="1112" y="1404"/>
                  <a:pt x="1112" y="14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37">
            <a:extLst>
              <a:ext uri="{FF2B5EF4-FFF2-40B4-BE49-F238E27FC236}">
                <a16:creationId xmlns:a16="http://schemas.microsoft.com/office/drawing/2014/main" id="{2544E956-BD3F-4655-B39C-D991BC603495}"/>
              </a:ext>
            </a:extLst>
          </p:cNvPr>
          <p:cNvSpPr>
            <a:spLocks noChangeAspect="1" noEditPoints="1"/>
          </p:cNvSpPr>
          <p:nvPr/>
        </p:nvSpPr>
        <p:spPr bwMode="auto">
          <a:xfrm>
            <a:off x="8165162" y="2883891"/>
            <a:ext cx="708616" cy="708120"/>
          </a:xfrm>
          <a:custGeom>
            <a:avLst/>
            <a:gdLst>
              <a:gd name="T0" fmla="*/ 4142 w 4640"/>
              <a:gd name="T1" fmla="*/ 4613 h 4636"/>
              <a:gd name="T2" fmla="*/ 1923 w 4640"/>
              <a:gd name="T3" fmla="*/ 2396 h 4636"/>
              <a:gd name="T4" fmla="*/ 2098 w 4640"/>
              <a:gd name="T5" fmla="*/ 2244 h 4636"/>
              <a:gd name="T6" fmla="*/ 1981 w 4640"/>
              <a:gd name="T7" fmla="*/ 2127 h 4636"/>
              <a:gd name="T8" fmla="*/ 1205 w 4640"/>
              <a:gd name="T9" fmla="*/ 2409 h 4636"/>
              <a:gd name="T10" fmla="*/ 353 w 4640"/>
              <a:gd name="T11" fmla="*/ 2056 h 4636"/>
              <a:gd name="T12" fmla="*/ 0 w 4640"/>
              <a:gd name="T13" fmla="*/ 1205 h 4636"/>
              <a:gd name="T14" fmla="*/ 354 w 4640"/>
              <a:gd name="T15" fmla="*/ 353 h 4636"/>
              <a:gd name="T16" fmla="*/ 1206 w 4640"/>
              <a:gd name="T17" fmla="*/ 0 h 4636"/>
              <a:gd name="T18" fmla="*/ 2058 w 4640"/>
              <a:gd name="T19" fmla="*/ 353 h 4636"/>
              <a:gd name="T20" fmla="*/ 2410 w 4640"/>
              <a:gd name="T21" fmla="*/ 1204 h 4636"/>
              <a:gd name="T22" fmla="*/ 2128 w 4640"/>
              <a:gd name="T23" fmla="*/ 1980 h 4636"/>
              <a:gd name="T24" fmla="*/ 2245 w 4640"/>
              <a:gd name="T25" fmla="*/ 2098 h 4636"/>
              <a:gd name="T26" fmla="*/ 2422 w 4640"/>
              <a:gd name="T27" fmla="*/ 1921 h 4636"/>
              <a:gd name="T28" fmla="*/ 4640 w 4640"/>
              <a:gd name="T29" fmla="*/ 4114 h 4636"/>
              <a:gd name="T30" fmla="*/ 4142 w 4640"/>
              <a:gd name="T31" fmla="*/ 4636 h 4636"/>
              <a:gd name="T32" fmla="*/ 4142 w 4640"/>
              <a:gd name="T33" fmla="*/ 4613 h 4636"/>
              <a:gd name="T34" fmla="*/ 2215 w 4640"/>
              <a:gd name="T35" fmla="*/ 2421 h 4636"/>
              <a:gd name="T36" fmla="*/ 4144 w 4640"/>
              <a:gd name="T37" fmla="*/ 4318 h 4636"/>
              <a:gd name="T38" fmla="*/ 4349 w 4640"/>
              <a:gd name="T39" fmla="*/ 4113 h 4636"/>
              <a:gd name="T40" fmla="*/ 2420 w 4640"/>
              <a:gd name="T41" fmla="*/ 2216 h 4636"/>
              <a:gd name="T42" fmla="*/ 2215 w 4640"/>
              <a:gd name="T43" fmla="*/ 2421 h 4636"/>
              <a:gd name="T44" fmla="*/ 1205 w 4640"/>
              <a:gd name="T45" fmla="*/ 207 h 4636"/>
              <a:gd name="T46" fmla="*/ 500 w 4640"/>
              <a:gd name="T47" fmla="*/ 499 h 4636"/>
              <a:gd name="T48" fmla="*/ 208 w 4640"/>
              <a:gd name="T49" fmla="*/ 1205 h 4636"/>
              <a:gd name="T50" fmla="*/ 500 w 4640"/>
              <a:gd name="T51" fmla="*/ 1910 h 4636"/>
              <a:gd name="T52" fmla="*/ 1205 w 4640"/>
              <a:gd name="T53" fmla="*/ 2202 h 4636"/>
              <a:gd name="T54" fmla="*/ 1911 w 4640"/>
              <a:gd name="T55" fmla="*/ 1910 h 4636"/>
              <a:gd name="T56" fmla="*/ 1911 w 4640"/>
              <a:gd name="T57" fmla="*/ 1910 h 4636"/>
              <a:gd name="T58" fmla="*/ 2203 w 4640"/>
              <a:gd name="T59" fmla="*/ 1204 h 4636"/>
              <a:gd name="T60" fmla="*/ 1911 w 4640"/>
              <a:gd name="T61" fmla="*/ 499 h 4636"/>
              <a:gd name="T62" fmla="*/ 1205 w 4640"/>
              <a:gd name="T63" fmla="*/ 207 h 4636"/>
              <a:gd name="T64" fmla="*/ 606 w 4640"/>
              <a:gd name="T65" fmla="*/ 1774 h 4636"/>
              <a:gd name="T66" fmla="*/ 364 w 4640"/>
              <a:gd name="T67" fmla="*/ 1190 h 4636"/>
              <a:gd name="T68" fmla="*/ 606 w 4640"/>
              <a:gd name="T69" fmla="*/ 605 h 4636"/>
              <a:gd name="T70" fmla="*/ 753 w 4640"/>
              <a:gd name="T71" fmla="*/ 752 h 4636"/>
              <a:gd name="T72" fmla="*/ 571 w 4640"/>
              <a:gd name="T73" fmla="*/ 1190 h 4636"/>
              <a:gd name="T74" fmla="*/ 753 w 4640"/>
              <a:gd name="T75" fmla="*/ 1628 h 4636"/>
              <a:gd name="T76" fmla="*/ 606 w 4640"/>
              <a:gd name="T77" fmla="*/ 177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40" h="4636">
                <a:moveTo>
                  <a:pt x="4142" y="4613"/>
                </a:moveTo>
                <a:cubicBezTo>
                  <a:pt x="1923" y="2396"/>
                  <a:pt x="1923" y="2396"/>
                  <a:pt x="1923" y="2396"/>
                </a:cubicBezTo>
                <a:cubicBezTo>
                  <a:pt x="2098" y="2244"/>
                  <a:pt x="2098" y="2244"/>
                  <a:pt x="2098" y="2244"/>
                </a:cubicBezTo>
                <a:cubicBezTo>
                  <a:pt x="1981" y="2127"/>
                  <a:pt x="1981" y="2127"/>
                  <a:pt x="1981" y="2127"/>
                </a:cubicBezTo>
                <a:cubicBezTo>
                  <a:pt x="1764" y="2310"/>
                  <a:pt x="1492" y="2409"/>
                  <a:pt x="1205" y="2409"/>
                </a:cubicBezTo>
                <a:cubicBezTo>
                  <a:pt x="883" y="2409"/>
                  <a:pt x="581" y="2284"/>
                  <a:pt x="353" y="2056"/>
                </a:cubicBezTo>
                <a:cubicBezTo>
                  <a:pt x="126" y="1829"/>
                  <a:pt x="1" y="1527"/>
                  <a:pt x="0" y="1205"/>
                </a:cubicBezTo>
                <a:cubicBezTo>
                  <a:pt x="0" y="883"/>
                  <a:pt x="126" y="580"/>
                  <a:pt x="354" y="353"/>
                </a:cubicBezTo>
                <a:cubicBezTo>
                  <a:pt x="581" y="125"/>
                  <a:pt x="884" y="0"/>
                  <a:pt x="1206" y="0"/>
                </a:cubicBezTo>
                <a:cubicBezTo>
                  <a:pt x="1528" y="0"/>
                  <a:pt x="1830" y="125"/>
                  <a:pt x="2058" y="353"/>
                </a:cubicBezTo>
                <a:cubicBezTo>
                  <a:pt x="2285" y="580"/>
                  <a:pt x="2410" y="883"/>
                  <a:pt x="2410" y="1204"/>
                </a:cubicBezTo>
                <a:cubicBezTo>
                  <a:pt x="2410" y="1492"/>
                  <a:pt x="2310" y="1763"/>
                  <a:pt x="2128" y="1980"/>
                </a:cubicBezTo>
                <a:cubicBezTo>
                  <a:pt x="2245" y="2098"/>
                  <a:pt x="2245" y="2098"/>
                  <a:pt x="2245" y="2098"/>
                </a:cubicBezTo>
                <a:cubicBezTo>
                  <a:pt x="2422" y="1921"/>
                  <a:pt x="2422" y="1921"/>
                  <a:pt x="2422" y="1921"/>
                </a:cubicBezTo>
                <a:cubicBezTo>
                  <a:pt x="4640" y="4114"/>
                  <a:pt x="4640" y="4114"/>
                  <a:pt x="4640" y="4114"/>
                </a:cubicBezTo>
                <a:cubicBezTo>
                  <a:pt x="4142" y="4636"/>
                  <a:pt x="4142" y="4636"/>
                  <a:pt x="4142" y="4636"/>
                </a:cubicBezTo>
                <a:lnTo>
                  <a:pt x="4142" y="4613"/>
                </a:lnTo>
                <a:close/>
                <a:moveTo>
                  <a:pt x="2215" y="2421"/>
                </a:moveTo>
                <a:cubicBezTo>
                  <a:pt x="4144" y="4318"/>
                  <a:pt x="4144" y="4318"/>
                  <a:pt x="4144" y="4318"/>
                </a:cubicBezTo>
                <a:cubicBezTo>
                  <a:pt x="4349" y="4113"/>
                  <a:pt x="4349" y="4113"/>
                  <a:pt x="4349" y="4113"/>
                </a:cubicBezTo>
                <a:cubicBezTo>
                  <a:pt x="2420" y="2216"/>
                  <a:pt x="2420" y="2216"/>
                  <a:pt x="2420" y="2216"/>
                </a:cubicBezTo>
                <a:cubicBezTo>
                  <a:pt x="2215" y="2421"/>
                  <a:pt x="2215" y="2421"/>
                  <a:pt x="2215" y="2421"/>
                </a:cubicBezTo>
                <a:close/>
                <a:moveTo>
                  <a:pt x="1205" y="207"/>
                </a:moveTo>
                <a:cubicBezTo>
                  <a:pt x="939" y="207"/>
                  <a:pt x="689" y="311"/>
                  <a:pt x="500" y="499"/>
                </a:cubicBezTo>
                <a:cubicBezTo>
                  <a:pt x="312" y="688"/>
                  <a:pt x="208" y="938"/>
                  <a:pt x="208" y="1205"/>
                </a:cubicBezTo>
                <a:cubicBezTo>
                  <a:pt x="208" y="1471"/>
                  <a:pt x="312" y="1722"/>
                  <a:pt x="500" y="1910"/>
                </a:cubicBezTo>
                <a:cubicBezTo>
                  <a:pt x="688" y="2098"/>
                  <a:pt x="939" y="2202"/>
                  <a:pt x="1205" y="2202"/>
                </a:cubicBezTo>
                <a:cubicBezTo>
                  <a:pt x="1472" y="2202"/>
                  <a:pt x="1722" y="2098"/>
                  <a:pt x="1911" y="1910"/>
                </a:cubicBezTo>
                <a:cubicBezTo>
                  <a:pt x="1911" y="1910"/>
                  <a:pt x="1911" y="1910"/>
                  <a:pt x="1911" y="1910"/>
                </a:cubicBezTo>
                <a:cubicBezTo>
                  <a:pt x="2099" y="1721"/>
                  <a:pt x="2203" y="1471"/>
                  <a:pt x="2203" y="1204"/>
                </a:cubicBezTo>
                <a:cubicBezTo>
                  <a:pt x="2203" y="938"/>
                  <a:pt x="2099" y="688"/>
                  <a:pt x="1911" y="499"/>
                </a:cubicBezTo>
                <a:cubicBezTo>
                  <a:pt x="1723" y="311"/>
                  <a:pt x="1472" y="207"/>
                  <a:pt x="1205" y="207"/>
                </a:cubicBezTo>
                <a:close/>
                <a:moveTo>
                  <a:pt x="606" y="1774"/>
                </a:moveTo>
                <a:cubicBezTo>
                  <a:pt x="450" y="1618"/>
                  <a:pt x="364" y="1411"/>
                  <a:pt x="364" y="1190"/>
                </a:cubicBezTo>
                <a:cubicBezTo>
                  <a:pt x="364" y="969"/>
                  <a:pt x="450" y="762"/>
                  <a:pt x="606" y="605"/>
                </a:cubicBezTo>
                <a:cubicBezTo>
                  <a:pt x="753" y="752"/>
                  <a:pt x="753" y="752"/>
                  <a:pt x="753" y="752"/>
                </a:cubicBezTo>
                <a:cubicBezTo>
                  <a:pt x="636" y="869"/>
                  <a:pt x="571" y="1024"/>
                  <a:pt x="571" y="1190"/>
                </a:cubicBezTo>
                <a:cubicBezTo>
                  <a:pt x="571" y="1355"/>
                  <a:pt x="636" y="1511"/>
                  <a:pt x="753" y="1628"/>
                </a:cubicBezTo>
                <a:cubicBezTo>
                  <a:pt x="606" y="1774"/>
                  <a:pt x="606" y="1774"/>
                  <a:pt x="606" y="17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3">
            <a:extLst>
              <a:ext uri="{FF2B5EF4-FFF2-40B4-BE49-F238E27FC236}">
                <a16:creationId xmlns:a16="http://schemas.microsoft.com/office/drawing/2014/main" id="{CEDA1268-0F35-42C6-82CB-7EF92808FB59}"/>
              </a:ext>
            </a:extLst>
          </p:cNvPr>
          <p:cNvSpPr>
            <a:spLocks noChangeAspect="1" noEditPoints="1"/>
          </p:cNvSpPr>
          <p:nvPr/>
        </p:nvSpPr>
        <p:spPr bwMode="auto">
          <a:xfrm>
            <a:off x="6255078" y="3134174"/>
            <a:ext cx="641607" cy="725039"/>
          </a:xfrm>
          <a:custGeom>
            <a:avLst/>
            <a:gdLst>
              <a:gd name="T0" fmla="*/ 1451 w 3822"/>
              <a:gd name="T1" fmla="*/ 4319 h 4319"/>
              <a:gd name="T2" fmla="*/ 1451 w 3822"/>
              <a:gd name="T3" fmla="*/ 2996 h 4319"/>
              <a:gd name="T4" fmla="*/ 0 w 3822"/>
              <a:gd name="T5" fmla="*/ 4319 h 4319"/>
              <a:gd name="T6" fmla="*/ 0 w 3822"/>
              <a:gd name="T7" fmla="*/ 0 h 4319"/>
              <a:gd name="T8" fmla="*/ 1451 w 3822"/>
              <a:gd name="T9" fmla="*/ 1323 h 4319"/>
              <a:gd name="T10" fmla="*/ 1451 w 3822"/>
              <a:gd name="T11" fmla="*/ 0 h 4319"/>
              <a:gd name="T12" fmla="*/ 3822 w 3822"/>
              <a:gd name="T13" fmla="*/ 2158 h 4319"/>
              <a:gd name="T14" fmla="*/ 1451 w 3822"/>
              <a:gd name="T15" fmla="*/ 4319 h 4319"/>
              <a:gd name="T16" fmla="*/ 1645 w 3822"/>
              <a:gd name="T17" fmla="*/ 2820 h 4319"/>
              <a:gd name="T18" fmla="*/ 1645 w 3822"/>
              <a:gd name="T19" fmla="*/ 3882 h 4319"/>
              <a:gd name="T20" fmla="*/ 3536 w 3822"/>
              <a:gd name="T21" fmla="*/ 2158 h 4319"/>
              <a:gd name="T22" fmla="*/ 1645 w 3822"/>
              <a:gd name="T23" fmla="*/ 437 h 4319"/>
              <a:gd name="T24" fmla="*/ 1645 w 3822"/>
              <a:gd name="T25" fmla="*/ 1498 h 4319"/>
              <a:gd name="T26" fmla="*/ 2371 w 3822"/>
              <a:gd name="T27" fmla="*/ 2158 h 4319"/>
              <a:gd name="T28" fmla="*/ 1645 w 3822"/>
              <a:gd name="T29" fmla="*/ 2820 h 4319"/>
              <a:gd name="T30" fmla="*/ 194 w 3822"/>
              <a:gd name="T31" fmla="*/ 437 h 4319"/>
              <a:gd name="T32" fmla="*/ 194 w 3822"/>
              <a:gd name="T33" fmla="*/ 3882 h 4319"/>
              <a:gd name="T34" fmla="*/ 2084 w 3822"/>
              <a:gd name="T35" fmla="*/ 2158 h 4319"/>
              <a:gd name="T36" fmla="*/ 194 w 3822"/>
              <a:gd name="T37" fmla="*/ 437 h 4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2" h="4319">
                <a:moveTo>
                  <a:pt x="1451" y="4319"/>
                </a:moveTo>
                <a:lnTo>
                  <a:pt x="1451" y="2996"/>
                </a:lnTo>
                <a:lnTo>
                  <a:pt x="0" y="4319"/>
                </a:lnTo>
                <a:lnTo>
                  <a:pt x="0" y="0"/>
                </a:lnTo>
                <a:lnTo>
                  <a:pt x="1451" y="1323"/>
                </a:lnTo>
                <a:lnTo>
                  <a:pt x="1451" y="0"/>
                </a:lnTo>
                <a:lnTo>
                  <a:pt x="3822" y="2158"/>
                </a:lnTo>
                <a:lnTo>
                  <a:pt x="1451" y="4319"/>
                </a:lnTo>
                <a:close/>
                <a:moveTo>
                  <a:pt x="1645" y="2820"/>
                </a:moveTo>
                <a:lnTo>
                  <a:pt x="1645" y="3882"/>
                </a:lnTo>
                <a:lnTo>
                  <a:pt x="3536" y="2158"/>
                </a:lnTo>
                <a:lnTo>
                  <a:pt x="1645" y="437"/>
                </a:lnTo>
                <a:lnTo>
                  <a:pt x="1645" y="1498"/>
                </a:lnTo>
                <a:lnTo>
                  <a:pt x="2371" y="2158"/>
                </a:lnTo>
                <a:lnTo>
                  <a:pt x="1645" y="2820"/>
                </a:lnTo>
                <a:close/>
                <a:moveTo>
                  <a:pt x="194" y="437"/>
                </a:moveTo>
                <a:lnTo>
                  <a:pt x="194" y="3882"/>
                </a:lnTo>
                <a:lnTo>
                  <a:pt x="2084" y="2158"/>
                </a:lnTo>
                <a:lnTo>
                  <a:pt x="194" y="4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1">
            <a:extLst>
              <a:ext uri="{FF2B5EF4-FFF2-40B4-BE49-F238E27FC236}">
                <a16:creationId xmlns:a16="http://schemas.microsoft.com/office/drawing/2014/main" id="{7A45679E-49C6-4249-AE04-D5B857512A82}"/>
              </a:ext>
            </a:extLst>
          </p:cNvPr>
          <p:cNvSpPr>
            <a:spLocks noChangeAspect="1" noEditPoints="1"/>
          </p:cNvSpPr>
          <p:nvPr/>
        </p:nvSpPr>
        <p:spPr bwMode="auto">
          <a:xfrm>
            <a:off x="10225655" y="3002975"/>
            <a:ext cx="625728" cy="870299"/>
          </a:xfrm>
          <a:custGeom>
            <a:avLst/>
            <a:gdLst>
              <a:gd name="T0" fmla="*/ 454 w 3729"/>
              <a:gd name="T1" fmla="*/ 5187 h 5187"/>
              <a:gd name="T2" fmla="*/ 0 w 3729"/>
              <a:gd name="T3" fmla="*/ 795 h 5187"/>
              <a:gd name="T4" fmla="*/ 1397 w 3729"/>
              <a:gd name="T5" fmla="*/ 342 h 5187"/>
              <a:gd name="T6" fmla="*/ 2333 w 3729"/>
              <a:gd name="T7" fmla="*/ 342 h 5187"/>
              <a:gd name="T8" fmla="*/ 3729 w 3729"/>
              <a:gd name="T9" fmla="*/ 795 h 5187"/>
              <a:gd name="T10" fmla="*/ 3276 w 3729"/>
              <a:gd name="T11" fmla="*/ 5187 h 5187"/>
              <a:gd name="T12" fmla="*/ 232 w 3729"/>
              <a:gd name="T13" fmla="*/ 795 h 5187"/>
              <a:gd name="T14" fmla="*/ 454 w 3729"/>
              <a:gd name="T15" fmla="*/ 4955 h 5187"/>
              <a:gd name="T16" fmla="*/ 3497 w 3729"/>
              <a:gd name="T17" fmla="*/ 4734 h 5187"/>
              <a:gd name="T18" fmla="*/ 3276 w 3729"/>
              <a:gd name="T19" fmla="*/ 574 h 5187"/>
              <a:gd name="T20" fmla="*/ 2308 w 3729"/>
              <a:gd name="T21" fmla="*/ 703 h 5187"/>
              <a:gd name="T22" fmla="*/ 2534 w 3729"/>
              <a:gd name="T23" fmla="*/ 852 h 5187"/>
              <a:gd name="T24" fmla="*/ 3229 w 3729"/>
              <a:gd name="T25" fmla="*/ 4666 h 5187"/>
              <a:gd name="T26" fmla="*/ 475 w 3729"/>
              <a:gd name="T27" fmla="*/ 852 h 5187"/>
              <a:gd name="T28" fmla="*/ 1286 w 3729"/>
              <a:gd name="T29" fmla="*/ 777 h 5187"/>
              <a:gd name="T30" fmla="*/ 1381 w 3729"/>
              <a:gd name="T31" fmla="*/ 574 h 5187"/>
              <a:gd name="T32" fmla="*/ 707 w 3729"/>
              <a:gd name="T33" fmla="*/ 4434 h 5187"/>
              <a:gd name="T34" fmla="*/ 2997 w 3729"/>
              <a:gd name="T35" fmla="*/ 1084 h 5187"/>
              <a:gd name="T36" fmla="*/ 2747 w 3729"/>
              <a:gd name="T37" fmla="*/ 1310 h 5187"/>
              <a:gd name="T38" fmla="*/ 2747 w 3729"/>
              <a:gd name="T39" fmla="*/ 1571 h 5187"/>
              <a:gd name="T40" fmla="*/ 982 w 3729"/>
              <a:gd name="T41" fmla="*/ 1318 h 5187"/>
              <a:gd name="T42" fmla="*/ 1040 w 3729"/>
              <a:gd name="T43" fmla="*/ 1084 h 5187"/>
              <a:gd name="T44" fmla="*/ 707 w 3729"/>
              <a:gd name="T45" fmla="*/ 4434 h 5187"/>
              <a:gd name="T46" fmla="*/ 2516 w 3729"/>
              <a:gd name="T47" fmla="*/ 1339 h 5187"/>
              <a:gd name="T48" fmla="*/ 2311 w 3729"/>
              <a:gd name="T49" fmla="*/ 968 h 5187"/>
              <a:gd name="T50" fmla="*/ 1865 w 3729"/>
              <a:gd name="T51" fmla="*/ 982 h 5187"/>
              <a:gd name="T52" fmla="*/ 1419 w 3729"/>
              <a:gd name="T53" fmla="*/ 968 h 5187"/>
              <a:gd name="T54" fmla="*/ 1214 w 3729"/>
              <a:gd name="T55" fmla="*/ 1339 h 5187"/>
              <a:gd name="T56" fmla="*/ 1606 w 3729"/>
              <a:gd name="T57" fmla="*/ 491 h 5187"/>
              <a:gd name="T58" fmla="*/ 2124 w 3729"/>
              <a:gd name="T59" fmla="*/ 491 h 5187"/>
              <a:gd name="T60" fmla="*/ 2643 w 3729"/>
              <a:gd name="T61" fmla="*/ 3935 h 5187"/>
              <a:gd name="T62" fmla="*/ 1086 w 3729"/>
              <a:gd name="T63" fmla="*/ 3703 h 5187"/>
              <a:gd name="T64" fmla="*/ 2643 w 3729"/>
              <a:gd name="T65" fmla="*/ 3935 h 5187"/>
              <a:gd name="T66" fmla="*/ 1086 w 3729"/>
              <a:gd name="T67" fmla="*/ 3169 h 5187"/>
              <a:gd name="T68" fmla="*/ 2643 w 3729"/>
              <a:gd name="T69" fmla="*/ 2937 h 5187"/>
              <a:gd name="T70" fmla="*/ 2643 w 3729"/>
              <a:gd name="T71" fmla="*/ 2403 h 5187"/>
              <a:gd name="T72" fmla="*/ 1086 w 3729"/>
              <a:gd name="T73" fmla="*/ 2171 h 5187"/>
              <a:gd name="T74" fmla="*/ 2643 w 3729"/>
              <a:gd name="T75" fmla="*/ 2403 h 5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9" h="5187">
                <a:moveTo>
                  <a:pt x="3276" y="5187"/>
                </a:moveTo>
                <a:cubicBezTo>
                  <a:pt x="454" y="5187"/>
                  <a:pt x="454" y="5187"/>
                  <a:pt x="454" y="5187"/>
                </a:cubicBezTo>
                <a:cubicBezTo>
                  <a:pt x="204" y="5187"/>
                  <a:pt x="0" y="4984"/>
                  <a:pt x="0" y="4734"/>
                </a:cubicBezTo>
                <a:cubicBezTo>
                  <a:pt x="0" y="795"/>
                  <a:pt x="0" y="795"/>
                  <a:pt x="0" y="795"/>
                </a:cubicBezTo>
                <a:cubicBezTo>
                  <a:pt x="0" y="545"/>
                  <a:pt x="204" y="342"/>
                  <a:pt x="454" y="342"/>
                </a:cubicBezTo>
                <a:cubicBezTo>
                  <a:pt x="1397" y="342"/>
                  <a:pt x="1397" y="342"/>
                  <a:pt x="1397" y="342"/>
                </a:cubicBezTo>
                <a:cubicBezTo>
                  <a:pt x="1460" y="144"/>
                  <a:pt x="1646" y="0"/>
                  <a:pt x="1865" y="0"/>
                </a:cubicBezTo>
                <a:cubicBezTo>
                  <a:pt x="2084" y="0"/>
                  <a:pt x="2270" y="144"/>
                  <a:pt x="2333" y="342"/>
                </a:cubicBezTo>
                <a:cubicBezTo>
                  <a:pt x="3276" y="342"/>
                  <a:pt x="3276" y="342"/>
                  <a:pt x="3276" y="342"/>
                </a:cubicBezTo>
                <a:cubicBezTo>
                  <a:pt x="3526" y="342"/>
                  <a:pt x="3729" y="545"/>
                  <a:pt x="3729" y="795"/>
                </a:cubicBezTo>
                <a:cubicBezTo>
                  <a:pt x="3729" y="4734"/>
                  <a:pt x="3729" y="4734"/>
                  <a:pt x="3729" y="4734"/>
                </a:cubicBezTo>
                <a:cubicBezTo>
                  <a:pt x="3729" y="4984"/>
                  <a:pt x="3526" y="5187"/>
                  <a:pt x="3276" y="5187"/>
                </a:cubicBezTo>
                <a:close/>
                <a:moveTo>
                  <a:pt x="454" y="574"/>
                </a:moveTo>
                <a:cubicBezTo>
                  <a:pt x="332" y="574"/>
                  <a:pt x="232" y="673"/>
                  <a:pt x="232" y="795"/>
                </a:cubicBezTo>
                <a:cubicBezTo>
                  <a:pt x="232" y="4734"/>
                  <a:pt x="232" y="4734"/>
                  <a:pt x="232" y="4734"/>
                </a:cubicBezTo>
                <a:cubicBezTo>
                  <a:pt x="232" y="4856"/>
                  <a:pt x="332" y="4955"/>
                  <a:pt x="454" y="4955"/>
                </a:cubicBezTo>
                <a:cubicBezTo>
                  <a:pt x="3276" y="4955"/>
                  <a:pt x="3276" y="4955"/>
                  <a:pt x="3276" y="4955"/>
                </a:cubicBezTo>
                <a:cubicBezTo>
                  <a:pt x="3398" y="4955"/>
                  <a:pt x="3497" y="4856"/>
                  <a:pt x="3497" y="4734"/>
                </a:cubicBezTo>
                <a:cubicBezTo>
                  <a:pt x="3497" y="795"/>
                  <a:pt x="3497" y="795"/>
                  <a:pt x="3497" y="795"/>
                </a:cubicBezTo>
                <a:cubicBezTo>
                  <a:pt x="3497" y="673"/>
                  <a:pt x="3398" y="574"/>
                  <a:pt x="3276" y="574"/>
                </a:cubicBezTo>
                <a:cubicBezTo>
                  <a:pt x="2349" y="574"/>
                  <a:pt x="2349" y="574"/>
                  <a:pt x="2349" y="574"/>
                </a:cubicBezTo>
                <a:cubicBezTo>
                  <a:pt x="2341" y="619"/>
                  <a:pt x="2327" y="663"/>
                  <a:pt x="2308" y="703"/>
                </a:cubicBezTo>
                <a:cubicBezTo>
                  <a:pt x="2356" y="723"/>
                  <a:pt x="2401" y="748"/>
                  <a:pt x="2443" y="777"/>
                </a:cubicBezTo>
                <a:cubicBezTo>
                  <a:pt x="2476" y="800"/>
                  <a:pt x="2506" y="825"/>
                  <a:pt x="2534" y="852"/>
                </a:cubicBezTo>
                <a:cubicBezTo>
                  <a:pt x="3229" y="852"/>
                  <a:pt x="3229" y="852"/>
                  <a:pt x="3229" y="852"/>
                </a:cubicBezTo>
                <a:cubicBezTo>
                  <a:pt x="3229" y="4666"/>
                  <a:pt x="3229" y="4666"/>
                  <a:pt x="3229" y="4666"/>
                </a:cubicBezTo>
                <a:cubicBezTo>
                  <a:pt x="475" y="4666"/>
                  <a:pt x="475" y="4666"/>
                  <a:pt x="475" y="4666"/>
                </a:cubicBezTo>
                <a:cubicBezTo>
                  <a:pt x="475" y="852"/>
                  <a:pt x="475" y="852"/>
                  <a:pt x="475" y="852"/>
                </a:cubicBezTo>
                <a:cubicBezTo>
                  <a:pt x="1195" y="852"/>
                  <a:pt x="1195" y="852"/>
                  <a:pt x="1195" y="852"/>
                </a:cubicBezTo>
                <a:cubicBezTo>
                  <a:pt x="1223" y="825"/>
                  <a:pt x="1253" y="800"/>
                  <a:pt x="1286" y="777"/>
                </a:cubicBezTo>
                <a:cubicBezTo>
                  <a:pt x="1328" y="748"/>
                  <a:pt x="1373" y="723"/>
                  <a:pt x="1422" y="703"/>
                </a:cubicBezTo>
                <a:cubicBezTo>
                  <a:pt x="1402" y="663"/>
                  <a:pt x="1388" y="619"/>
                  <a:pt x="1381" y="574"/>
                </a:cubicBezTo>
                <a:cubicBezTo>
                  <a:pt x="454" y="574"/>
                  <a:pt x="454" y="574"/>
                  <a:pt x="454" y="574"/>
                </a:cubicBezTo>
                <a:close/>
                <a:moveTo>
                  <a:pt x="707" y="4434"/>
                </a:moveTo>
                <a:cubicBezTo>
                  <a:pt x="2997" y="4434"/>
                  <a:pt x="2997" y="4434"/>
                  <a:pt x="2997" y="4434"/>
                </a:cubicBezTo>
                <a:cubicBezTo>
                  <a:pt x="2997" y="1084"/>
                  <a:pt x="2997" y="1084"/>
                  <a:pt x="2997" y="1084"/>
                </a:cubicBezTo>
                <a:cubicBezTo>
                  <a:pt x="2689" y="1084"/>
                  <a:pt x="2689" y="1084"/>
                  <a:pt x="2689" y="1084"/>
                </a:cubicBezTo>
                <a:cubicBezTo>
                  <a:pt x="2717" y="1153"/>
                  <a:pt x="2736" y="1228"/>
                  <a:pt x="2747" y="1310"/>
                </a:cubicBezTo>
                <a:cubicBezTo>
                  <a:pt x="2748" y="1318"/>
                  <a:pt x="2748" y="1318"/>
                  <a:pt x="2748" y="1318"/>
                </a:cubicBezTo>
                <a:cubicBezTo>
                  <a:pt x="2747" y="1571"/>
                  <a:pt x="2747" y="1571"/>
                  <a:pt x="2747" y="1571"/>
                </a:cubicBezTo>
                <a:cubicBezTo>
                  <a:pt x="982" y="1571"/>
                  <a:pt x="982" y="1571"/>
                  <a:pt x="982" y="1571"/>
                </a:cubicBezTo>
                <a:cubicBezTo>
                  <a:pt x="982" y="1318"/>
                  <a:pt x="982" y="1318"/>
                  <a:pt x="982" y="1318"/>
                </a:cubicBezTo>
                <a:cubicBezTo>
                  <a:pt x="983" y="1310"/>
                  <a:pt x="983" y="1310"/>
                  <a:pt x="983" y="1310"/>
                </a:cubicBezTo>
                <a:cubicBezTo>
                  <a:pt x="993" y="1228"/>
                  <a:pt x="1012" y="1153"/>
                  <a:pt x="1040" y="1084"/>
                </a:cubicBezTo>
                <a:cubicBezTo>
                  <a:pt x="707" y="1084"/>
                  <a:pt x="707" y="1084"/>
                  <a:pt x="707" y="1084"/>
                </a:cubicBezTo>
                <a:cubicBezTo>
                  <a:pt x="707" y="4434"/>
                  <a:pt x="707" y="4434"/>
                  <a:pt x="707" y="4434"/>
                </a:cubicBezTo>
                <a:close/>
                <a:moveTo>
                  <a:pt x="1214" y="1339"/>
                </a:moveTo>
                <a:cubicBezTo>
                  <a:pt x="2516" y="1339"/>
                  <a:pt x="2516" y="1339"/>
                  <a:pt x="2516" y="1339"/>
                </a:cubicBezTo>
                <a:cubicBezTo>
                  <a:pt x="2516" y="1332"/>
                  <a:pt x="2516" y="1332"/>
                  <a:pt x="2516" y="1332"/>
                </a:cubicBezTo>
                <a:cubicBezTo>
                  <a:pt x="2493" y="1167"/>
                  <a:pt x="2426" y="1048"/>
                  <a:pt x="2311" y="968"/>
                </a:cubicBezTo>
                <a:cubicBezTo>
                  <a:pt x="2263" y="935"/>
                  <a:pt x="2208" y="909"/>
                  <a:pt x="2147" y="893"/>
                </a:cubicBezTo>
                <a:cubicBezTo>
                  <a:pt x="2067" y="949"/>
                  <a:pt x="1970" y="982"/>
                  <a:pt x="1865" y="982"/>
                </a:cubicBezTo>
                <a:cubicBezTo>
                  <a:pt x="1760" y="982"/>
                  <a:pt x="1662" y="949"/>
                  <a:pt x="1582" y="893"/>
                </a:cubicBezTo>
                <a:cubicBezTo>
                  <a:pt x="1521" y="909"/>
                  <a:pt x="1466" y="935"/>
                  <a:pt x="1419" y="968"/>
                </a:cubicBezTo>
                <a:cubicBezTo>
                  <a:pt x="1303" y="1048"/>
                  <a:pt x="1236" y="1167"/>
                  <a:pt x="1214" y="1332"/>
                </a:cubicBezTo>
                <a:cubicBezTo>
                  <a:pt x="1214" y="1339"/>
                  <a:pt x="1214" y="1339"/>
                  <a:pt x="1214" y="1339"/>
                </a:cubicBezTo>
                <a:close/>
                <a:moveTo>
                  <a:pt x="1865" y="232"/>
                </a:moveTo>
                <a:cubicBezTo>
                  <a:pt x="1722" y="232"/>
                  <a:pt x="1606" y="348"/>
                  <a:pt x="1606" y="491"/>
                </a:cubicBezTo>
                <a:cubicBezTo>
                  <a:pt x="1606" y="634"/>
                  <a:pt x="1722" y="750"/>
                  <a:pt x="1865" y="750"/>
                </a:cubicBezTo>
                <a:cubicBezTo>
                  <a:pt x="2008" y="750"/>
                  <a:pt x="2124" y="634"/>
                  <a:pt x="2124" y="491"/>
                </a:cubicBezTo>
                <a:cubicBezTo>
                  <a:pt x="2124" y="348"/>
                  <a:pt x="2008" y="232"/>
                  <a:pt x="1865" y="232"/>
                </a:cubicBezTo>
                <a:close/>
                <a:moveTo>
                  <a:pt x="2643" y="3935"/>
                </a:moveTo>
                <a:cubicBezTo>
                  <a:pt x="1086" y="3935"/>
                  <a:pt x="1086" y="3935"/>
                  <a:pt x="1086" y="3935"/>
                </a:cubicBezTo>
                <a:cubicBezTo>
                  <a:pt x="1086" y="3703"/>
                  <a:pt x="1086" y="3703"/>
                  <a:pt x="1086" y="3703"/>
                </a:cubicBezTo>
                <a:cubicBezTo>
                  <a:pt x="2643" y="3703"/>
                  <a:pt x="2643" y="3703"/>
                  <a:pt x="2643" y="3703"/>
                </a:cubicBezTo>
                <a:cubicBezTo>
                  <a:pt x="2643" y="3935"/>
                  <a:pt x="2643" y="3935"/>
                  <a:pt x="2643" y="3935"/>
                </a:cubicBezTo>
                <a:close/>
                <a:moveTo>
                  <a:pt x="2643" y="3169"/>
                </a:moveTo>
                <a:cubicBezTo>
                  <a:pt x="1086" y="3169"/>
                  <a:pt x="1086" y="3169"/>
                  <a:pt x="1086" y="3169"/>
                </a:cubicBezTo>
                <a:cubicBezTo>
                  <a:pt x="1086" y="2937"/>
                  <a:pt x="1086" y="2937"/>
                  <a:pt x="1086" y="2937"/>
                </a:cubicBezTo>
                <a:cubicBezTo>
                  <a:pt x="2643" y="2937"/>
                  <a:pt x="2643" y="2937"/>
                  <a:pt x="2643" y="2937"/>
                </a:cubicBezTo>
                <a:cubicBezTo>
                  <a:pt x="2643" y="3169"/>
                  <a:pt x="2643" y="3169"/>
                  <a:pt x="2643" y="3169"/>
                </a:cubicBezTo>
                <a:close/>
                <a:moveTo>
                  <a:pt x="2643" y="2403"/>
                </a:moveTo>
                <a:cubicBezTo>
                  <a:pt x="1086" y="2403"/>
                  <a:pt x="1086" y="2403"/>
                  <a:pt x="1086" y="2403"/>
                </a:cubicBezTo>
                <a:cubicBezTo>
                  <a:pt x="1086" y="2171"/>
                  <a:pt x="1086" y="2171"/>
                  <a:pt x="1086" y="2171"/>
                </a:cubicBezTo>
                <a:cubicBezTo>
                  <a:pt x="2643" y="2171"/>
                  <a:pt x="2643" y="2171"/>
                  <a:pt x="2643" y="2171"/>
                </a:cubicBezTo>
                <a:cubicBezTo>
                  <a:pt x="2643" y="2403"/>
                  <a:pt x="2643" y="2403"/>
                  <a:pt x="2643" y="24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27" name="Graphic 26" descr="Telescope">
            <a:extLst>
              <a:ext uri="{FF2B5EF4-FFF2-40B4-BE49-F238E27FC236}">
                <a16:creationId xmlns:a16="http://schemas.microsoft.com/office/drawing/2014/main" id="{D06B96FE-8190-45A9-B391-336FE60BE6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21720" y="2820197"/>
            <a:ext cx="1049676" cy="1049676"/>
          </a:xfrm>
          <a:prstGeom prst="rect">
            <a:avLst/>
          </a:prstGeom>
        </p:spPr>
      </p:pic>
      <p:sp>
        <p:nvSpPr>
          <p:cNvPr id="28" name="TextBox 27">
            <a:extLst>
              <a:ext uri="{FF2B5EF4-FFF2-40B4-BE49-F238E27FC236}">
                <a16:creationId xmlns:a16="http://schemas.microsoft.com/office/drawing/2014/main" id="{19C13B5F-607D-47E4-8C57-5F87A13FFB08}"/>
              </a:ext>
            </a:extLst>
          </p:cNvPr>
          <p:cNvSpPr txBox="1"/>
          <p:nvPr/>
        </p:nvSpPr>
        <p:spPr>
          <a:xfrm>
            <a:off x="3220020" y="1559048"/>
            <a:ext cx="2659835" cy="430887"/>
          </a:xfrm>
          <a:prstGeom prst="rect">
            <a:avLst/>
          </a:prstGeom>
          <a:noFill/>
        </p:spPr>
        <p:txBody>
          <a:bodyPr wrap="square" lIns="0" tIns="0" rIns="0" bIns="0" rtlCol="0">
            <a:spAutoFit/>
          </a:bodyPr>
          <a:lstStyle/>
          <a:p>
            <a:pPr marL="285750" indent="-285750" algn="l">
              <a:buFontTx/>
              <a:buChar char="-"/>
            </a:pPr>
            <a:r>
              <a:rPr lang="en-US" sz="1400">
                <a:solidFill>
                  <a:schemeClr val="tx2"/>
                </a:solidFill>
              </a:rPr>
              <a:t>Recommendations </a:t>
            </a:r>
          </a:p>
          <a:p>
            <a:pPr marL="285750" indent="-285750" algn="l">
              <a:buFontTx/>
              <a:buChar char="-"/>
            </a:pPr>
            <a:r>
              <a:rPr lang="en-US" sz="1400">
                <a:solidFill>
                  <a:schemeClr val="tx2"/>
                </a:solidFill>
              </a:rPr>
              <a:t>Items on your to-do list</a:t>
            </a:r>
          </a:p>
        </p:txBody>
      </p:sp>
      <p:sp>
        <p:nvSpPr>
          <p:cNvPr id="29" name="TextBox 28">
            <a:extLst>
              <a:ext uri="{FF2B5EF4-FFF2-40B4-BE49-F238E27FC236}">
                <a16:creationId xmlns:a16="http://schemas.microsoft.com/office/drawing/2014/main" id="{04A419C0-01CE-496C-A329-C8A0A9AD87F9}"/>
              </a:ext>
            </a:extLst>
          </p:cNvPr>
          <p:cNvSpPr txBox="1"/>
          <p:nvPr/>
        </p:nvSpPr>
        <p:spPr>
          <a:xfrm>
            <a:off x="5143049" y="4549698"/>
            <a:ext cx="2784296" cy="430887"/>
          </a:xfrm>
          <a:prstGeom prst="rect">
            <a:avLst/>
          </a:prstGeom>
          <a:noFill/>
        </p:spPr>
        <p:txBody>
          <a:bodyPr wrap="square" lIns="0" tIns="0" rIns="0" bIns="0" rtlCol="0">
            <a:spAutoFit/>
          </a:bodyPr>
          <a:lstStyle/>
          <a:p>
            <a:pPr marL="285750" indent="-285750" algn="l">
              <a:buFontTx/>
              <a:buChar char="-"/>
            </a:pPr>
            <a:r>
              <a:rPr lang="en-US" sz="1400">
                <a:solidFill>
                  <a:schemeClr val="tx2"/>
                </a:solidFill>
              </a:rPr>
              <a:t>Links to your groups</a:t>
            </a:r>
          </a:p>
          <a:p>
            <a:pPr marL="285750" indent="-285750" algn="l">
              <a:buFontTx/>
              <a:buChar char="-"/>
            </a:pPr>
            <a:r>
              <a:rPr lang="en-US" sz="1400">
                <a:solidFill>
                  <a:schemeClr val="tx2"/>
                </a:solidFill>
              </a:rPr>
              <a:t>Other frequently used pages</a:t>
            </a:r>
          </a:p>
        </p:txBody>
      </p:sp>
      <p:sp>
        <p:nvSpPr>
          <p:cNvPr id="30" name="TextBox 29">
            <a:extLst>
              <a:ext uri="{FF2B5EF4-FFF2-40B4-BE49-F238E27FC236}">
                <a16:creationId xmlns:a16="http://schemas.microsoft.com/office/drawing/2014/main" id="{258F6D77-B274-40FF-8973-82D1DB20002F}"/>
              </a:ext>
            </a:extLst>
          </p:cNvPr>
          <p:cNvSpPr txBox="1"/>
          <p:nvPr/>
        </p:nvSpPr>
        <p:spPr>
          <a:xfrm>
            <a:off x="7127322" y="1529770"/>
            <a:ext cx="2958957" cy="430887"/>
          </a:xfrm>
          <a:prstGeom prst="rect">
            <a:avLst/>
          </a:prstGeom>
          <a:noFill/>
        </p:spPr>
        <p:txBody>
          <a:bodyPr wrap="square" lIns="0" tIns="0" rIns="0" bIns="0" rtlCol="0">
            <a:spAutoFit/>
          </a:bodyPr>
          <a:lstStyle/>
          <a:p>
            <a:pPr marL="285750" indent="-285750" algn="l">
              <a:buFontTx/>
              <a:buChar char="-"/>
            </a:pPr>
            <a:r>
              <a:rPr lang="en-US" sz="1400">
                <a:solidFill>
                  <a:schemeClr val="tx2"/>
                </a:solidFill>
              </a:rPr>
              <a:t>Filtering capabilities</a:t>
            </a:r>
          </a:p>
          <a:p>
            <a:pPr marL="285750" indent="-285750" algn="l">
              <a:buFontTx/>
              <a:buChar char="-"/>
            </a:pPr>
            <a:r>
              <a:rPr lang="en-US" sz="1400">
                <a:solidFill>
                  <a:schemeClr val="tx2"/>
                </a:solidFill>
              </a:rPr>
              <a:t>Courses and other resources</a:t>
            </a:r>
          </a:p>
        </p:txBody>
      </p:sp>
      <p:sp>
        <p:nvSpPr>
          <p:cNvPr id="31" name="TextBox 30">
            <a:extLst>
              <a:ext uri="{FF2B5EF4-FFF2-40B4-BE49-F238E27FC236}">
                <a16:creationId xmlns:a16="http://schemas.microsoft.com/office/drawing/2014/main" id="{6DD83735-1574-4A75-9ED3-68720B176262}"/>
              </a:ext>
            </a:extLst>
          </p:cNvPr>
          <p:cNvSpPr txBox="1"/>
          <p:nvPr/>
        </p:nvSpPr>
        <p:spPr>
          <a:xfrm>
            <a:off x="9146382" y="4492049"/>
            <a:ext cx="2784296" cy="646331"/>
          </a:xfrm>
          <a:prstGeom prst="rect">
            <a:avLst/>
          </a:prstGeom>
          <a:noFill/>
        </p:spPr>
        <p:txBody>
          <a:bodyPr wrap="square" lIns="0" tIns="0" rIns="0" bIns="0" rtlCol="0">
            <a:spAutoFit/>
          </a:bodyPr>
          <a:lstStyle/>
          <a:p>
            <a:pPr marL="285750" indent="-285750" algn="l">
              <a:buFontTx/>
              <a:buChar char="-"/>
            </a:pPr>
            <a:r>
              <a:rPr lang="en-US" sz="1400">
                <a:solidFill>
                  <a:schemeClr val="tx2"/>
                </a:solidFill>
              </a:rPr>
              <a:t>Shows overview from “My Plan” tab</a:t>
            </a:r>
          </a:p>
          <a:p>
            <a:pPr marL="285750" indent="-285750" algn="l">
              <a:buFontTx/>
              <a:buChar char="-"/>
            </a:pPr>
            <a:r>
              <a:rPr lang="en-US" sz="1400">
                <a:solidFill>
                  <a:schemeClr val="tx2"/>
                </a:solidFill>
              </a:rPr>
              <a:t>Progress tracked</a:t>
            </a:r>
          </a:p>
        </p:txBody>
      </p:sp>
      <p:cxnSp>
        <p:nvCxnSpPr>
          <p:cNvPr id="33" name="Straight Connector 32">
            <a:extLst>
              <a:ext uri="{FF2B5EF4-FFF2-40B4-BE49-F238E27FC236}">
                <a16:creationId xmlns:a16="http://schemas.microsoft.com/office/drawing/2014/main" id="{CA37C6BD-5A7E-4BA7-9694-33BD9BD0612D}"/>
              </a:ext>
            </a:extLst>
          </p:cNvPr>
          <p:cNvCxnSpPr/>
          <p:nvPr/>
        </p:nvCxnSpPr>
        <p:spPr>
          <a:xfrm>
            <a:off x="2619910" y="678094"/>
            <a:ext cx="8784405"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DDFECB0-A7EE-495A-B523-EA415BD8B81D}"/>
              </a:ext>
            </a:extLst>
          </p:cNvPr>
          <p:cNvCxnSpPr>
            <a:cxnSpLocks/>
          </p:cNvCxnSpPr>
          <p:nvPr/>
        </p:nvCxnSpPr>
        <p:spPr>
          <a:xfrm>
            <a:off x="678094" y="6049766"/>
            <a:ext cx="10841430" cy="0"/>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9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28" grpId="0"/>
      <p:bldP spid="29" grpId="0"/>
      <p:bldP spid="30" grpId="0"/>
      <p:bldP spid="31" grpId="0"/>
    </p:bldLst>
  </p:timing>
</p:sld>
</file>

<file path=ppt/theme/theme1.xml><?xml version="1.0" encoding="utf-8"?>
<a:theme xmlns:a="http://schemas.openxmlformats.org/drawingml/2006/main" name="CVS_Health_PPT_Everyday_Widescreen_Template">
  <a:themeElements>
    <a:clrScheme name="Custom 17">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267AC0"/>
      </a:hlink>
      <a:folHlink>
        <a:srgbClr val="A5A5A5"/>
      </a:folHlink>
    </a:clrScheme>
    <a:fontScheme name="Custom 2">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CC0000"/>
        </a:solidFill>
        <a:ln>
          <a:noFill/>
          <a:miter lim="800000"/>
        </a:ln>
        <a:effectLst/>
      </a:spPr>
      <a:bodyPr rtlCol="0" anchor="ctr"/>
      <a:lstStyle>
        <a:defPPr algn="ctr">
          <a:defRPr b="1"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300" dirty="0" err="1" smtClean="0">
            <a:solidFill>
              <a:schemeClr val="tx2"/>
            </a:solidFill>
          </a:defRPr>
        </a:defPPr>
      </a:lstStyle>
    </a:txDef>
  </a:objectDefaults>
  <a:extraClrSchemeLst/>
  <a:extLst>
    <a:ext uri="{05A4C25C-085E-4340-85A3-A5531E510DB2}">
      <thm15:themeFamily xmlns:thm15="http://schemas.microsoft.com/office/thememl/2012/main" name="CVS_Health_Everyday_Widescreen_Template_01_2021.pptx" id="{5C385F0D-39DD-4748-8307-E551DF2AADF8}" vid="{79957AE9-C03F-4119-811A-6E9EA433A92D}"/>
    </a:ext>
  </a:extLst>
</a:theme>
</file>

<file path=ppt/theme/theme2.xml><?xml version="1.0" encoding="utf-8"?>
<a:theme xmlns:a="http://schemas.openxmlformats.org/drawingml/2006/main" name="CVS_Health_PPT_EVERYDAY_Template">
  <a:themeElements>
    <a:clrScheme name="CVS Health">
      <a:dk1>
        <a:sysClr val="windowText" lastClr="000000"/>
      </a:dk1>
      <a:lt1>
        <a:sysClr val="window" lastClr="FFFFFF"/>
      </a:lt1>
      <a:dk2>
        <a:srgbClr val="CC0000"/>
      </a:dk2>
      <a:lt2>
        <a:srgbClr val="F0F0F0"/>
      </a:lt2>
      <a:accent1>
        <a:srgbClr val="7FBDEB"/>
      </a:accent1>
      <a:accent2>
        <a:srgbClr val="646464"/>
      </a:accent2>
      <a:accent3>
        <a:srgbClr val="A7CE39"/>
      </a:accent3>
      <a:accent4>
        <a:srgbClr val="37BAAB"/>
      </a:accent4>
      <a:accent5>
        <a:srgbClr val="003C54"/>
      </a:accent5>
      <a:accent6>
        <a:srgbClr val="ABABAB"/>
      </a:accent6>
      <a:hlink>
        <a:srgbClr val="37BAAB"/>
      </a:hlink>
      <a:folHlink>
        <a:srgbClr val="ABABAB"/>
      </a:folHlink>
    </a:clrScheme>
    <a:fontScheme name="CVS Healt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CC0000"/>
        </a:solidFill>
        <a:ln>
          <a:noFill/>
          <a:miter lim="800000"/>
        </a:ln>
        <a:effectLst/>
      </a:spPr>
      <a:bodyPr rtlCol="0" anchor="ctr"/>
      <a:lstStyle>
        <a:defPPr algn="ctr">
          <a:defRPr b="1"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101600" cmpd="sng">
          <a:solidFill>
            <a:schemeClr val="bg1">
              <a:lumMod val="75000"/>
            </a:schemeClr>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raClrSchemeLst/>
</a:theme>
</file>

<file path=ppt/theme/theme3.xml><?xml version="1.0" encoding="utf-8"?>
<a:theme xmlns:a="http://schemas.openxmlformats.org/drawingml/2006/main" name="CVS_Health_PPT_EVENT_Template_v02">
  <a:themeElements>
    <a:clrScheme name="Event Template">
      <a:dk1>
        <a:sysClr val="windowText" lastClr="000000"/>
      </a:dk1>
      <a:lt1>
        <a:sysClr val="window" lastClr="FFFFFF"/>
      </a:lt1>
      <a:dk2>
        <a:srgbClr val="CC0000"/>
      </a:dk2>
      <a:lt2>
        <a:srgbClr val="E1E1E1"/>
      </a:lt2>
      <a:accent1>
        <a:srgbClr val="7FBDEB"/>
      </a:accent1>
      <a:accent2>
        <a:srgbClr val="646464"/>
      </a:accent2>
      <a:accent3>
        <a:srgbClr val="A7CE39"/>
      </a:accent3>
      <a:accent4>
        <a:srgbClr val="37BAAB"/>
      </a:accent4>
      <a:accent5>
        <a:srgbClr val="003C54"/>
      </a:accent5>
      <a:accent6>
        <a:srgbClr val="ABABAB"/>
      </a:accent6>
      <a:hlink>
        <a:srgbClr val="37BAAB"/>
      </a:hlink>
      <a:folHlink>
        <a:srgbClr val="ABABAB"/>
      </a:folHlink>
    </a:clrScheme>
    <a:fontScheme name="Eve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C0000"/>
        </a:solidFill>
        <a:ln>
          <a:noFill/>
          <a:miter lim="800000"/>
        </a:ln>
        <a:effectLst/>
      </a:spPr>
      <a:bodyPr rtlCol="0" anchor="ctr"/>
      <a:lstStyle>
        <a:defPPr algn="ctr">
          <a:defRPr sz="2200" b="1"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101600" cmpd="sng">
          <a:solidFill>
            <a:schemeClr val="bg1">
              <a:lumMod val="65000"/>
            </a:schemeClr>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200" dirty="0" smtClean="0"/>
        </a:defPPr>
      </a:lstStyle>
    </a:txDef>
  </a:objectDefaults>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53F854F3F8A4A848FC463184F2673" ma:contentTypeVersion="6" ma:contentTypeDescription="Create a new document." ma:contentTypeScope="" ma:versionID="db5e03aa1f7ab32b406bb5bf18be8bdf">
  <xsd:schema xmlns:xsd="http://www.w3.org/2001/XMLSchema" xmlns:xs="http://www.w3.org/2001/XMLSchema" xmlns:p="http://schemas.microsoft.com/office/2006/metadata/properties" xmlns:ns2="f3aac4cb-ba2b-4f39-81d2-673e88dbca3a" xmlns:ns3="44c20e7a-e275-4963-900a-0a3e0cce6933" targetNamespace="http://schemas.microsoft.com/office/2006/metadata/properties" ma:root="true" ma:fieldsID="e495b8b55a5f823862ff0227873efd87" ns2:_="" ns3:_="">
    <xsd:import namespace="f3aac4cb-ba2b-4f39-81d2-673e88dbca3a"/>
    <xsd:import namespace="44c20e7a-e275-4963-900a-0a3e0cce693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aac4cb-ba2b-4f39-81d2-673e88dbca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c20e7a-e275-4963-900a-0a3e0cce69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4c20e7a-e275-4963-900a-0a3e0cce6933">
      <UserInfo>
        <DisplayName>Siegel, Andrea E</DisplayName>
        <AccountId>19</AccountId>
        <AccountType/>
      </UserInfo>
    </SharedWithUsers>
  </documentManagement>
</p:properties>
</file>

<file path=customXml/itemProps1.xml><?xml version="1.0" encoding="utf-8"?>
<ds:datastoreItem xmlns:ds="http://schemas.openxmlformats.org/officeDocument/2006/customXml" ds:itemID="{9FA722E9-5080-4E24-8676-657DCF1D9FA4}"/>
</file>

<file path=customXml/itemProps2.xml><?xml version="1.0" encoding="utf-8"?>
<ds:datastoreItem xmlns:ds="http://schemas.openxmlformats.org/officeDocument/2006/customXml" ds:itemID="{62032238-7568-4E61-8A47-9453AC3AC4C9}">
  <ds:schemaRefs>
    <ds:schemaRef ds:uri="http://schemas.microsoft.com/sharepoint/v3/contenttype/forms"/>
  </ds:schemaRefs>
</ds:datastoreItem>
</file>

<file path=customXml/itemProps3.xml><?xml version="1.0" encoding="utf-8"?>
<ds:datastoreItem xmlns:ds="http://schemas.openxmlformats.org/officeDocument/2006/customXml" ds:itemID="{FEEDBACA-93BC-4A35-8636-8C588BE3AC60}">
  <ds:schemaRefs>
    <ds:schemaRef ds:uri="10792623-fc71-4276-b7f5-28b400490509"/>
    <ds:schemaRef ds:uri="154a921f-6a07-43b1-b6c3-829c8c24d1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2286</TotalTime>
  <Words>1424</Words>
  <Application>Microsoft Office PowerPoint</Application>
  <PresentationFormat>Widescreen</PresentationFormat>
  <Paragraphs>217</Paragraphs>
  <Slides>33</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33</vt:i4>
      </vt:variant>
    </vt:vector>
  </HeadingPairs>
  <TitlesOfParts>
    <vt:vector size="45" baseType="lpstr">
      <vt:lpstr>Arial</vt:lpstr>
      <vt:lpstr>Calibri</vt:lpstr>
      <vt:lpstr>Calibri Light</vt:lpstr>
      <vt:lpstr>CVS Health Sans</vt:lpstr>
      <vt:lpstr>CVS Health Sans Medium</vt:lpstr>
      <vt:lpstr>Domaine Display Bold</vt:lpstr>
      <vt:lpstr>Lucida Grande</vt:lpstr>
      <vt:lpstr>Times New Roman</vt:lpstr>
      <vt:lpstr>CVS_Health_PPT_Everyday_Widescreen_Template</vt:lpstr>
      <vt:lpstr>CVS_Health_PPT_EVERYDAY_Template</vt:lpstr>
      <vt:lpstr>CVS_Health_PPT_EVENT_Template_v02</vt:lpstr>
      <vt:lpstr>Office Theme</vt:lpstr>
      <vt:lpstr>IT &amp; DA Team Meeting – July</vt:lpstr>
      <vt:lpstr>PowerPoint Presentation</vt:lpstr>
      <vt:lpstr>General Updates  Lynn Atkin</vt:lpstr>
      <vt:lpstr>July Birthdays</vt:lpstr>
      <vt:lpstr>July Work Anniversaries</vt:lpstr>
      <vt:lpstr>Test Your CVS Knowledge</vt:lpstr>
      <vt:lpstr>LearningHub Overview and Tutorial</vt:lpstr>
      <vt:lpstr>LearningHub Overview</vt:lpstr>
      <vt:lpstr>Home Page</vt:lpstr>
      <vt:lpstr>Home Page – How it Looks</vt:lpstr>
      <vt:lpstr>Me Page</vt:lpstr>
      <vt:lpstr>Me Page – How it Looks</vt:lpstr>
      <vt:lpstr>Manager View – Team Tab</vt:lpstr>
      <vt:lpstr>Additional Features</vt:lpstr>
      <vt:lpstr>PowerPoint Presentation</vt:lpstr>
      <vt:lpstr>     Live Demo </vt:lpstr>
      <vt:lpstr>CVS East Los Angeles</vt:lpstr>
      <vt:lpstr>AIX/UNIX File Systems Application File Review </vt:lpstr>
      <vt:lpstr>ISACA Knowledge Quiz</vt:lpstr>
      <vt:lpstr>Kaseya Data Breach </vt:lpstr>
      <vt:lpstr> The Breach</vt:lpstr>
      <vt:lpstr>Initial Statement from Kaseya</vt:lpstr>
      <vt:lpstr>Impact</vt:lpstr>
      <vt:lpstr>VSA Overview</vt:lpstr>
      <vt:lpstr>Prevention</vt:lpstr>
      <vt:lpstr>Cost of Exposure</vt:lpstr>
      <vt:lpstr>Recent Updates – Kaseya</vt:lpstr>
      <vt:lpstr>Recent Updates – The Attackers</vt:lpstr>
      <vt:lpstr>PowerPoint Presentation</vt:lpstr>
      <vt:lpstr>CVS New York Upper West Side</vt:lpstr>
      <vt:lpstr>Monthly Meeting Presenters</vt:lpstr>
      <vt:lpstr>Open Forum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Benner, Daniel</dc:creator>
  <cp:lastModifiedBy>Rajagopal, Anurag</cp:lastModifiedBy>
  <cp:revision>161</cp:revision>
  <dcterms:created xsi:type="dcterms:W3CDTF">2021-05-17T17:45:50Z</dcterms:created>
  <dcterms:modified xsi:type="dcterms:W3CDTF">2021-07-27T17:25:22Z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7599526-06ca-49cc-9fa9-5307800a949a_Enabled">
    <vt:lpwstr>true</vt:lpwstr>
  </property>
  <property fmtid="{D5CDD505-2E9C-101B-9397-08002B2CF9AE}" pid="3" name="MSIP_Label_67599526-06ca-49cc-9fa9-5307800a949a_SetDate">
    <vt:lpwstr>2021-05-17T17:45:49Z</vt:lpwstr>
  </property>
  <property fmtid="{D5CDD505-2E9C-101B-9397-08002B2CF9AE}" pid="4" name="MSIP_Label_67599526-06ca-49cc-9fa9-5307800a949a_Method">
    <vt:lpwstr>Standard</vt:lpwstr>
  </property>
  <property fmtid="{D5CDD505-2E9C-101B-9397-08002B2CF9AE}" pid="5" name="MSIP_Label_67599526-06ca-49cc-9fa9-5307800a949a_Name">
    <vt:lpwstr>67599526-06ca-49cc-9fa9-5307800a949a</vt:lpwstr>
  </property>
  <property fmtid="{D5CDD505-2E9C-101B-9397-08002B2CF9AE}" pid="6" name="MSIP_Label_67599526-06ca-49cc-9fa9-5307800a949a_SiteId">
    <vt:lpwstr>fabb61b8-3afe-4e75-b934-a47f782b8cd7</vt:lpwstr>
  </property>
  <property fmtid="{D5CDD505-2E9C-101B-9397-08002B2CF9AE}" pid="7" name="MSIP_Label_67599526-06ca-49cc-9fa9-5307800a949a_ActionId">
    <vt:lpwstr>c69c7fa3-98ed-43e9-b0b9-06188ce8696e</vt:lpwstr>
  </property>
  <property fmtid="{D5CDD505-2E9C-101B-9397-08002B2CF9AE}" pid="8" name="MSIP_Label_67599526-06ca-49cc-9fa9-5307800a949a_ContentBits">
    <vt:lpwstr>0</vt:lpwstr>
  </property>
  <property fmtid="{D5CDD505-2E9C-101B-9397-08002B2CF9AE}" pid="9" name="ContentTypeId">
    <vt:lpwstr>0x0101000F253F854F3F8A4A848FC463184F2673</vt:lpwstr>
  </property>
</Properties>
</file>